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media/audio1.wav" ContentType="audio/x-wav"/>
  <Override PartName="/ppt/media/media1.mp3" ContentType="audio/mpeg"/>
  <Override PartName="/ppt/media/media10.mp3" ContentType="audio/mpeg"/>
  <Override PartName="/ppt/media/media11.mp3" ContentType="audio/mpeg"/>
  <Override PartName="/ppt/media/media12.mp3" ContentType="audio/mpeg"/>
  <Override PartName="/ppt/media/media2.mp3" ContentType="audio/mpeg"/>
  <Override PartName="/ppt/media/media3.mp3" ContentType="audio/mpeg"/>
  <Override PartName="/ppt/media/media4.mp3" ContentType="audio/mpeg"/>
  <Override PartName="/ppt/media/media5.mp3" ContentType="audio/mpeg"/>
  <Override PartName="/ppt/media/media6.mp3" ContentType="audio/mpeg"/>
  <Override PartName="/ppt/media/media7.mp3" ContentType="audio/mpeg"/>
  <Override PartName="/ppt/media/media8.mp3" ContentType="audio/mpeg"/>
  <Override PartName="/ppt/media/media9.mp3" ContentType="audio/mpeg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1" r:id="rId1"/>
    <p:sldMasterId id="2147483793" r:id="rId2"/>
    <p:sldMasterId id="2147483879" r:id="rId3"/>
  </p:sldMasterIdLst>
  <p:notesMasterIdLst>
    <p:notesMasterId r:id="rId13"/>
  </p:notesMasterIdLst>
  <p:sldIdLst>
    <p:sldId id="562" r:id="rId4"/>
    <p:sldId id="563" r:id="rId5"/>
    <p:sldId id="564" r:id="rId6"/>
    <p:sldId id="565" r:id="rId7"/>
    <p:sldId id="566" r:id="rId8"/>
    <p:sldId id="567" r:id="rId9"/>
    <p:sldId id="568" r:id="rId10"/>
    <p:sldId id="569" r:id="rId11"/>
    <p:sldId id="587" r:id="rId12"/>
  </p:sldIdLst>
  <p:sldSz cx="9144000" cy="5143500" type="screen16x9"/>
  <p:notesSz cx="6858000" cy="9144000"/>
  <p:defaultTextStyle>
    <a:defPPr>
      <a:defRPr lang="ru-RU"/>
    </a:defPPr>
    <a:lvl1pPr marL="0" algn="l" defTabSz="91320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6566" algn="l" defTabSz="91320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3208" algn="l" defTabSz="91320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69798" algn="l" defTabSz="91320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6414" algn="l" defTabSz="91320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2979" algn="l" defTabSz="91320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39545" algn="l" defTabSz="91320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6160" algn="l" defTabSz="91320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2763" algn="l" defTabSz="91320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36" d="100"/>
          <a:sy n="136" d="100"/>
        </p:scale>
        <p:origin x="894" y="120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notesMaster" Target="notesMasters/notes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8B9415-5E61-4294-A8A2-B031AEEBC27D}" type="datetimeFigureOut">
              <a:rPr lang="uk-UA" smtClean="0"/>
              <a:t>31.08.2023</a:t>
            </a:fld>
            <a:endParaRPr lang="uk-UA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uk-UA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34F913-CA64-4829-B21E-7DBF994B1F9E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5144895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320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6566" algn="l" defTabSz="91320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3208" algn="l" defTabSz="91320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69798" algn="l" defTabSz="91320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6414" algn="l" defTabSz="91320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2979" algn="l" defTabSz="91320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39545" algn="l" defTabSz="91320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6160" algn="l" defTabSz="91320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2763" algn="l" defTabSz="91320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686" indent="0" algn="ctr">
              <a:buNone/>
              <a:defRPr sz="1500"/>
            </a:lvl2pPr>
            <a:lvl3pPr marL="685392" indent="0" algn="ctr">
              <a:buNone/>
              <a:defRPr sz="1400"/>
            </a:lvl3pPr>
            <a:lvl4pPr marL="1028088" indent="0" algn="ctr">
              <a:buNone/>
              <a:defRPr sz="1200"/>
            </a:lvl4pPr>
            <a:lvl5pPr marL="1370784" indent="0" algn="ctr">
              <a:buNone/>
              <a:defRPr sz="1200"/>
            </a:lvl5pPr>
            <a:lvl6pPr marL="1713491" indent="0" algn="ctr">
              <a:buNone/>
              <a:defRPr sz="1200"/>
            </a:lvl6pPr>
            <a:lvl7pPr marL="2056175" indent="0" algn="ctr">
              <a:buNone/>
              <a:defRPr sz="1200"/>
            </a:lvl7pPr>
            <a:lvl8pPr marL="2398860" indent="0" algn="ctr">
              <a:buNone/>
              <a:defRPr sz="1200"/>
            </a:lvl8pPr>
            <a:lvl9pPr marL="2741546" indent="0" algn="ctr">
              <a:buNone/>
              <a:defRPr sz="12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D4414-55A5-439D-817E-041E3D7B73F1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31.08.2023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0AB0A-AFA5-4EAD-AE24-FEF089FC520E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‹№›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48521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D4414-55A5-439D-817E-041E3D7B73F1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31.08.2023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0AB0A-AFA5-4EAD-AE24-FEF089FC520E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‹№›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92618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543676" y="273868"/>
            <a:ext cx="1971675" cy="4358879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28652" y="273868"/>
            <a:ext cx="5800725" cy="4358879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D4414-55A5-439D-817E-041E3D7B73F1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31.08.2023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0AB0A-AFA5-4EAD-AE24-FEF089FC520E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‹№›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70227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1597852"/>
            <a:ext cx="7772400" cy="1102519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68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36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04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73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41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09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77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45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31.08.2023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‹№›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8283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31.08.2023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‹№›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98777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6806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365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047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731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411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092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776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458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31.08.2023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‹№›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43707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31.08.2023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‹№›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79577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6806" indent="0">
              <a:buNone/>
              <a:defRPr sz="2000" b="1"/>
            </a:lvl2pPr>
            <a:lvl3pPr marL="913658" indent="0">
              <a:buNone/>
              <a:defRPr sz="1800" b="1"/>
            </a:lvl3pPr>
            <a:lvl4pPr marL="1370478" indent="0">
              <a:buNone/>
              <a:defRPr sz="1600" b="1"/>
            </a:lvl4pPr>
            <a:lvl5pPr marL="1827314" indent="0">
              <a:buNone/>
              <a:defRPr sz="1600" b="1"/>
            </a:lvl5pPr>
            <a:lvl6pPr marL="2284119" indent="0">
              <a:buNone/>
              <a:defRPr sz="1600" b="1"/>
            </a:lvl6pPr>
            <a:lvl7pPr marL="2740925" indent="0">
              <a:buNone/>
              <a:defRPr sz="1600" b="1"/>
            </a:lvl7pPr>
            <a:lvl8pPr marL="3197760" indent="0">
              <a:buNone/>
              <a:defRPr sz="1600" b="1"/>
            </a:lvl8pPr>
            <a:lvl9pPr marL="3654583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59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6806" indent="0">
              <a:buNone/>
              <a:defRPr sz="2000" b="1"/>
            </a:lvl2pPr>
            <a:lvl3pPr marL="913658" indent="0">
              <a:buNone/>
              <a:defRPr sz="1800" b="1"/>
            </a:lvl3pPr>
            <a:lvl4pPr marL="1370478" indent="0">
              <a:buNone/>
              <a:defRPr sz="1600" b="1"/>
            </a:lvl4pPr>
            <a:lvl5pPr marL="1827314" indent="0">
              <a:buNone/>
              <a:defRPr sz="1600" b="1"/>
            </a:lvl5pPr>
            <a:lvl6pPr marL="2284119" indent="0">
              <a:buNone/>
              <a:defRPr sz="1600" b="1"/>
            </a:lvl6pPr>
            <a:lvl7pPr marL="2740925" indent="0">
              <a:buNone/>
              <a:defRPr sz="1600" b="1"/>
            </a:lvl7pPr>
            <a:lvl8pPr marL="3197760" indent="0">
              <a:buNone/>
              <a:defRPr sz="1600" b="1"/>
            </a:lvl8pPr>
            <a:lvl9pPr marL="3654583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59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31.08.2023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‹№›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91229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31.08.2023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‹№›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419323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31.08.2023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‹№›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414282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2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04821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2" y="1076328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6806" indent="0">
              <a:buNone/>
              <a:defRPr sz="1200"/>
            </a:lvl2pPr>
            <a:lvl3pPr marL="913658" indent="0">
              <a:buNone/>
              <a:defRPr sz="1000"/>
            </a:lvl3pPr>
            <a:lvl4pPr marL="1370478" indent="0">
              <a:buNone/>
              <a:defRPr sz="900"/>
            </a:lvl4pPr>
            <a:lvl5pPr marL="1827314" indent="0">
              <a:buNone/>
              <a:defRPr sz="900"/>
            </a:lvl5pPr>
            <a:lvl6pPr marL="2284119" indent="0">
              <a:buNone/>
              <a:defRPr sz="900"/>
            </a:lvl6pPr>
            <a:lvl7pPr marL="2740925" indent="0">
              <a:buNone/>
              <a:defRPr sz="900"/>
            </a:lvl7pPr>
            <a:lvl8pPr marL="3197760" indent="0">
              <a:buNone/>
              <a:defRPr sz="900"/>
            </a:lvl8pPr>
            <a:lvl9pPr marL="3654583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31.08.2023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‹№›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73805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D4414-55A5-439D-817E-041E3D7B73F1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31.08.2023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0AB0A-AFA5-4EAD-AE24-FEF089FC520E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‹№›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23283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6806" indent="0">
              <a:buNone/>
              <a:defRPr sz="2800"/>
            </a:lvl2pPr>
            <a:lvl3pPr marL="913658" indent="0">
              <a:buNone/>
              <a:defRPr sz="2400"/>
            </a:lvl3pPr>
            <a:lvl4pPr marL="1370478" indent="0">
              <a:buNone/>
              <a:defRPr sz="2000"/>
            </a:lvl4pPr>
            <a:lvl5pPr marL="1827314" indent="0">
              <a:buNone/>
              <a:defRPr sz="2000"/>
            </a:lvl5pPr>
            <a:lvl6pPr marL="2284119" indent="0">
              <a:buNone/>
              <a:defRPr sz="2000"/>
            </a:lvl6pPr>
            <a:lvl7pPr marL="2740925" indent="0">
              <a:buNone/>
              <a:defRPr sz="2000"/>
            </a:lvl7pPr>
            <a:lvl8pPr marL="3197760" indent="0">
              <a:buNone/>
              <a:defRPr sz="2000"/>
            </a:lvl8pPr>
            <a:lvl9pPr marL="3654583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4025536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6806" indent="0">
              <a:buNone/>
              <a:defRPr sz="1200"/>
            </a:lvl2pPr>
            <a:lvl3pPr marL="913658" indent="0">
              <a:buNone/>
              <a:defRPr sz="1000"/>
            </a:lvl3pPr>
            <a:lvl4pPr marL="1370478" indent="0">
              <a:buNone/>
              <a:defRPr sz="900"/>
            </a:lvl4pPr>
            <a:lvl5pPr marL="1827314" indent="0">
              <a:buNone/>
              <a:defRPr sz="900"/>
            </a:lvl5pPr>
            <a:lvl6pPr marL="2284119" indent="0">
              <a:buNone/>
              <a:defRPr sz="900"/>
            </a:lvl6pPr>
            <a:lvl7pPr marL="2740925" indent="0">
              <a:buNone/>
              <a:defRPr sz="900"/>
            </a:lvl7pPr>
            <a:lvl8pPr marL="3197760" indent="0">
              <a:buNone/>
              <a:defRPr sz="900"/>
            </a:lvl8pPr>
            <a:lvl9pPr marL="3654583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31.08.2023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‹№›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261632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31.08.2023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‹№›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878125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05980"/>
            <a:ext cx="2057400" cy="4388644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05980"/>
            <a:ext cx="6019800" cy="4388644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31.08.2023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‹№›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474452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359" tIns="91359" rIns="91359" bIns="91359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359" tIns="91359" rIns="91359" bIns="91359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ru">
                <a:solidFill>
                  <a:prstClr val="black">
                    <a:tint val="75000"/>
                  </a:prstClr>
                </a:solidFill>
              </a:rPr>
              <a:pPr/>
              <a:t>‹№›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040739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4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D4414-55A5-439D-817E-041E3D7B73F1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31.08.2023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0AB0A-AFA5-4EAD-AE24-FEF089FC520E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‹№›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534284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D4414-55A5-439D-817E-041E3D7B73F1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31.08.2023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0AB0A-AFA5-4EAD-AE24-FEF089FC520E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‹№›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328650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D4414-55A5-439D-817E-041E3D7B73F1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31.08.2023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0AB0A-AFA5-4EAD-AE24-FEF089FC520E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‹№›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381149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D4414-55A5-439D-817E-041E3D7B73F1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31.08.2023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0AB0A-AFA5-4EAD-AE24-FEF089FC520E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‹№›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599437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40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40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D4414-55A5-439D-817E-041E3D7B73F1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31.08.2023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0AB0A-AFA5-4EAD-AE24-FEF089FC520E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‹№›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709077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D4414-55A5-439D-817E-041E3D7B73F1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31.08.2023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0AB0A-AFA5-4EAD-AE24-FEF089FC520E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‹№›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89595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3888" y="1282328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23888" y="3442099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686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39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808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0784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3491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617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39886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154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D4414-55A5-439D-817E-041E3D7B73F1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31.08.2023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0AB0A-AFA5-4EAD-AE24-FEF089FC520E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‹№›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542157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D4414-55A5-439D-817E-041E3D7B73F1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31.08.2023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0AB0A-AFA5-4EAD-AE24-FEF089FC520E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‹№›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515084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100"/>
            </a:lvl2pPr>
            <a:lvl3pPr marL="685800" indent="0">
              <a:buNone/>
              <a:defRPr sz="9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  <a:lvl6pPr marL="1714500" indent="0">
              <a:buNone/>
              <a:defRPr sz="800"/>
            </a:lvl6pPr>
            <a:lvl7pPr marL="2057400" indent="0">
              <a:buNone/>
              <a:defRPr sz="800"/>
            </a:lvl7pPr>
            <a:lvl8pPr marL="2400300" indent="0">
              <a:buNone/>
              <a:defRPr sz="800"/>
            </a:lvl8pPr>
            <a:lvl9pPr marL="2743200" indent="0">
              <a:buNone/>
              <a:defRPr sz="8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D4414-55A5-439D-817E-041E3D7B73F1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31.08.2023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0AB0A-AFA5-4EAD-AE24-FEF089FC520E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‹№›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967954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100"/>
            </a:lvl2pPr>
            <a:lvl3pPr marL="685800" indent="0">
              <a:buNone/>
              <a:defRPr sz="9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  <a:lvl6pPr marL="1714500" indent="0">
              <a:buNone/>
              <a:defRPr sz="800"/>
            </a:lvl6pPr>
            <a:lvl7pPr marL="2057400" indent="0">
              <a:buNone/>
              <a:defRPr sz="800"/>
            </a:lvl7pPr>
            <a:lvl8pPr marL="2400300" indent="0">
              <a:buNone/>
              <a:defRPr sz="800"/>
            </a:lvl8pPr>
            <a:lvl9pPr marL="2743200" indent="0">
              <a:buNone/>
              <a:defRPr sz="8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D4414-55A5-439D-817E-041E3D7B73F1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31.08.2023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0AB0A-AFA5-4EAD-AE24-FEF089FC520E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‹№›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836917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D4414-55A5-439D-817E-041E3D7B73F1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31.08.2023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0AB0A-AFA5-4EAD-AE24-FEF089FC520E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‹№›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8956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D4414-55A5-439D-817E-041E3D7B73F1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31.08.2023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0AB0A-AFA5-4EAD-AE24-FEF089FC520E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‹№›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86605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D4414-55A5-439D-817E-041E3D7B73F1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31.08.2023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0AB0A-AFA5-4EAD-AE24-FEF089FC520E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‹№›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19777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686" indent="0">
              <a:buNone/>
              <a:defRPr sz="1500" b="1"/>
            </a:lvl2pPr>
            <a:lvl3pPr marL="685392" indent="0">
              <a:buNone/>
              <a:defRPr sz="1400" b="1"/>
            </a:lvl3pPr>
            <a:lvl4pPr marL="1028088" indent="0">
              <a:buNone/>
              <a:defRPr sz="1200" b="1"/>
            </a:lvl4pPr>
            <a:lvl5pPr marL="1370784" indent="0">
              <a:buNone/>
              <a:defRPr sz="1200" b="1"/>
            </a:lvl5pPr>
            <a:lvl6pPr marL="1713491" indent="0">
              <a:buNone/>
              <a:defRPr sz="1200" b="1"/>
            </a:lvl6pPr>
            <a:lvl7pPr marL="2056175" indent="0">
              <a:buNone/>
              <a:defRPr sz="1200" b="1"/>
            </a:lvl7pPr>
            <a:lvl8pPr marL="2398860" indent="0">
              <a:buNone/>
              <a:defRPr sz="1200" b="1"/>
            </a:lvl8pPr>
            <a:lvl9pPr marL="2741546" indent="0">
              <a:buNone/>
              <a:defRPr sz="12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29152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686" indent="0">
              <a:buNone/>
              <a:defRPr sz="1500" b="1"/>
            </a:lvl2pPr>
            <a:lvl3pPr marL="685392" indent="0">
              <a:buNone/>
              <a:defRPr sz="1400" b="1"/>
            </a:lvl3pPr>
            <a:lvl4pPr marL="1028088" indent="0">
              <a:buNone/>
              <a:defRPr sz="1200" b="1"/>
            </a:lvl4pPr>
            <a:lvl5pPr marL="1370784" indent="0">
              <a:buNone/>
              <a:defRPr sz="1200" b="1"/>
            </a:lvl5pPr>
            <a:lvl6pPr marL="1713491" indent="0">
              <a:buNone/>
              <a:defRPr sz="1200" b="1"/>
            </a:lvl6pPr>
            <a:lvl7pPr marL="2056175" indent="0">
              <a:buNone/>
              <a:defRPr sz="1200" b="1"/>
            </a:lvl7pPr>
            <a:lvl8pPr marL="2398860" indent="0">
              <a:buNone/>
              <a:defRPr sz="1200" b="1"/>
            </a:lvl8pPr>
            <a:lvl9pPr marL="2741546" indent="0">
              <a:buNone/>
              <a:defRPr sz="12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29152" y="1878806"/>
            <a:ext cx="3887391" cy="2763441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D4414-55A5-439D-817E-041E3D7B73F1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31.08.2023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0AB0A-AFA5-4EAD-AE24-FEF089FC520E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‹№›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32825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D4414-55A5-439D-817E-041E3D7B73F1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31.08.2023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0AB0A-AFA5-4EAD-AE24-FEF089FC520E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‹№›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74525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D4414-55A5-439D-817E-041E3D7B73F1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31.08.2023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0AB0A-AFA5-4EAD-AE24-FEF089FC520E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‹№›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76262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887391" y="740593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29841" y="1543052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686" indent="0">
              <a:buNone/>
              <a:defRPr sz="1100"/>
            </a:lvl2pPr>
            <a:lvl3pPr marL="685392" indent="0">
              <a:buNone/>
              <a:defRPr sz="900"/>
            </a:lvl3pPr>
            <a:lvl4pPr marL="1028088" indent="0">
              <a:buNone/>
              <a:defRPr sz="800"/>
            </a:lvl4pPr>
            <a:lvl5pPr marL="1370784" indent="0">
              <a:buNone/>
              <a:defRPr sz="800"/>
            </a:lvl5pPr>
            <a:lvl6pPr marL="1713491" indent="0">
              <a:buNone/>
              <a:defRPr sz="800"/>
            </a:lvl6pPr>
            <a:lvl7pPr marL="2056175" indent="0">
              <a:buNone/>
              <a:defRPr sz="800"/>
            </a:lvl7pPr>
            <a:lvl8pPr marL="2398860" indent="0">
              <a:buNone/>
              <a:defRPr sz="800"/>
            </a:lvl8pPr>
            <a:lvl9pPr marL="2741546" indent="0">
              <a:buNone/>
              <a:defRPr sz="8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D4414-55A5-439D-817E-041E3D7B73F1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31.08.2023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0AB0A-AFA5-4EAD-AE24-FEF089FC520E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‹№›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21057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3887391" y="740593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686" indent="0">
              <a:buNone/>
              <a:defRPr sz="2100"/>
            </a:lvl2pPr>
            <a:lvl3pPr marL="685392" indent="0">
              <a:buNone/>
              <a:defRPr sz="1800"/>
            </a:lvl3pPr>
            <a:lvl4pPr marL="1028088" indent="0">
              <a:buNone/>
              <a:defRPr sz="1500"/>
            </a:lvl4pPr>
            <a:lvl5pPr marL="1370784" indent="0">
              <a:buNone/>
              <a:defRPr sz="1500"/>
            </a:lvl5pPr>
            <a:lvl6pPr marL="1713491" indent="0">
              <a:buNone/>
              <a:defRPr sz="1500"/>
            </a:lvl6pPr>
            <a:lvl7pPr marL="2056175" indent="0">
              <a:buNone/>
              <a:defRPr sz="1500"/>
            </a:lvl7pPr>
            <a:lvl8pPr marL="2398860" indent="0">
              <a:buNone/>
              <a:defRPr sz="1500"/>
            </a:lvl8pPr>
            <a:lvl9pPr marL="2741546" indent="0">
              <a:buNone/>
              <a:defRPr sz="15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29841" y="1543052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686" indent="0">
              <a:buNone/>
              <a:defRPr sz="1100"/>
            </a:lvl2pPr>
            <a:lvl3pPr marL="685392" indent="0">
              <a:buNone/>
              <a:defRPr sz="900"/>
            </a:lvl3pPr>
            <a:lvl4pPr marL="1028088" indent="0">
              <a:buNone/>
              <a:defRPr sz="800"/>
            </a:lvl4pPr>
            <a:lvl5pPr marL="1370784" indent="0">
              <a:buNone/>
              <a:defRPr sz="800"/>
            </a:lvl5pPr>
            <a:lvl6pPr marL="1713491" indent="0">
              <a:buNone/>
              <a:defRPr sz="800"/>
            </a:lvl6pPr>
            <a:lvl7pPr marL="2056175" indent="0">
              <a:buNone/>
              <a:defRPr sz="800"/>
            </a:lvl7pPr>
            <a:lvl8pPr marL="2398860" indent="0">
              <a:buNone/>
              <a:defRPr sz="800"/>
            </a:lvl8pPr>
            <a:lvl9pPr marL="2741546" indent="0">
              <a:buNone/>
              <a:defRPr sz="8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D4414-55A5-439D-817E-041E3D7B73F1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31.08.2023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0AB0A-AFA5-4EAD-AE24-FEF089FC520E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‹№›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1273890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theme" Target="../theme/theme2.xml"/><Relationship Id="rId14" Type="http://schemas.openxmlformats.org/officeDocument/2006/relationships/image" Target="../media/image1.jpg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68544" tIns="34289" rIns="68544" bIns="34289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68544" tIns="34289" rIns="68544" bIns="34289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 vert="horz" lIns="68544" tIns="34289" rIns="68544" bIns="34289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392"/>
            <a:fld id="{D81D4414-55A5-439D-817E-041E3D7B73F1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 defTabSz="685392"/>
              <a:t>31.08.2023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</p:spPr>
        <p:txBody>
          <a:bodyPr vert="horz" lIns="68544" tIns="34289" rIns="68544" bIns="34289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392"/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</p:spPr>
        <p:txBody>
          <a:bodyPr vert="horz" lIns="68544" tIns="34289" rIns="68544" bIns="34289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392"/>
            <a:fld id="{21C0AB0A-AFA5-4EAD-AE24-FEF089FC520E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 defTabSz="685392"/>
              <a:t>‹№›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15600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2" r:id="rId1"/>
    <p:sldLayoutId id="2147483783" r:id="rId2"/>
    <p:sldLayoutId id="2147483784" r:id="rId3"/>
    <p:sldLayoutId id="2147483785" r:id="rId4"/>
    <p:sldLayoutId id="2147483786" r:id="rId5"/>
    <p:sldLayoutId id="2147483787" r:id="rId6"/>
    <p:sldLayoutId id="2147483788" r:id="rId7"/>
    <p:sldLayoutId id="2147483789" r:id="rId8"/>
    <p:sldLayoutId id="2147483790" r:id="rId9"/>
    <p:sldLayoutId id="2147483791" r:id="rId10"/>
    <p:sldLayoutId id="2147483792" r:id="rId11"/>
  </p:sldLayoutIdLst>
  <p:txStyles>
    <p:titleStyle>
      <a:lvl1pPr algn="l" defTabSz="685392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354" indent="-171354" algn="l" defTabSz="685392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061" indent="-171354" algn="l" defTabSz="685392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6745" indent="-171354" algn="l" defTabSz="685392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99430" indent="-171354" algn="l" defTabSz="685392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42116" indent="-171354" algn="l" defTabSz="685392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84822" indent="-171354" algn="l" defTabSz="685392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227518" indent="-171354" algn="l" defTabSz="685392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70214" indent="-171354" algn="l" defTabSz="685392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912921" indent="-171354" algn="l" defTabSz="685392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68539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686" algn="l" defTabSz="68539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392" algn="l" defTabSz="68539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088" algn="l" defTabSz="68539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0784" algn="l" defTabSz="68539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3491" algn="l" defTabSz="68539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6175" algn="l" defTabSz="68539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398860" algn="l" defTabSz="68539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1546" algn="l" defTabSz="68539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374" tIns="45687" rIns="91374" bIns="45687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374" tIns="45687" rIns="91374" bIns="45687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374" tIns="45687" rIns="91374" bIns="45687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3658"/>
            <a:fld id="{B4C71EC6-210F-42DE-9C53-41977AD35B3D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 defTabSz="913658"/>
              <a:t>31.08.2023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374" tIns="45687" rIns="91374" bIns="45687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3658"/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374" tIns="45687" rIns="91374" bIns="45687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3658"/>
            <a:fld id="{B19B0651-EE4F-4900-A07F-96A6BFA9D0F0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 defTabSz="913658"/>
              <a:t>‹№›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42592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4" r:id="rId1"/>
    <p:sldLayoutId id="2147483795" r:id="rId2"/>
    <p:sldLayoutId id="2147483796" r:id="rId3"/>
    <p:sldLayoutId id="2147483797" r:id="rId4"/>
    <p:sldLayoutId id="2147483798" r:id="rId5"/>
    <p:sldLayoutId id="2147483799" r:id="rId6"/>
    <p:sldLayoutId id="2147483800" r:id="rId7"/>
    <p:sldLayoutId id="2147483801" r:id="rId8"/>
    <p:sldLayoutId id="2147483802" r:id="rId9"/>
    <p:sldLayoutId id="2147483803" r:id="rId10"/>
    <p:sldLayoutId id="2147483804" r:id="rId11"/>
    <p:sldLayoutId id="2147483805" r:id="rId12"/>
  </p:sldLayoutIdLst>
  <p:txStyles>
    <p:titleStyle>
      <a:lvl1pPr algn="ctr" defTabSz="913658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605" indent="-342605" algn="l" defTabSz="913658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355" indent="-285519" algn="l" defTabSz="913658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060" indent="-228402" algn="l" defTabSz="913658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598880" indent="-228402" algn="l" defTabSz="913658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5716" indent="-228402" algn="l" defTabSz="913658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2521" indent="-228402" algn="l" defTabSz="91365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69358" indent="-228402" algn="l" defTabSz="91365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6179" indent="-228402" algn="l" defTabSz="91365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2999" indent="-228402" algn="l" defTabSz="91365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36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6806" algn="l" defTabSz="9136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3658" algn="l" defTabSz="9136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0478" algn="l" defTabSz="9136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7314" algn="l" defTabSz="9136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4119" algn="l" defTabSz="9136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0925" algn="l" defTabSz="9136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7760" algn="l" defTabSz="9136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4583" algn="l" defTabSz="9136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800"/>
            <a:fld id="{D81D4414-55A5-439D-817E-041E3D7B73F1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 defTabSz="685800"/>
              <a:t>31.08.2023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800"/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800"/>
            <a:fld id="{21C0AB0A-AFA5-4EAD-AE24-FEF089FC520E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 defTabSz="685800"/>
              <a:t>‹№›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72711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0" r:id="rId1"/>
    <p:sldLayoutId id="2147483881" r:id="rId2"/>
    <p:sldLayoutId id="2147483882" r:id="rId3"/>
    <p:sldLayoutId id="2147483883" r:id="rId4"/>
    <p:sldLayoutId id="2147483884" r:id="rId5"/>
    <p:sldLayoutId id="2147483885" r:id="rId6"/>
    <p:sldLayoutId id="2147483886" r:id="rId7"/>
    <p:sldLayoutId id="2147483887" r:id="rId8"/>
    <p:sldLayoutId id="2147483888" r:id="rId9"/>
    <p:sldLayoutId id="2147483889" r:id="rId10"/>
    <p:sldLayoutId id="2147483890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microsoft.com/office/2007/relationships/media" Target="../media/media1.mp3"/><Relationship Id="rId2" Type="http://schemas.openxmlformats.org/officeDocument/2006/relationships/audio" Target="../media/media1.mp3"/><Relationship Id="rId3" Type="http://schemas.microsoft.com/office/2007/relationships/media" Target="../media/media2.mp3"/><Relationship Id="rId4" Type="http://schemas.openxmlformats.org/officeDocument/2006/relationships/audio" Target="../media/media2.mp3"/><Relationship Id="rId5" Type="http://schemas.microsoft.com/office/2007/relationships/media" Target="../media/media3.mp3"/><Relationship Id="rId6" Type="http://schemas.openxmlformats.org/officeDocument/2006/relationships/audio" Target="../media/media3.mp3"/><Relationship Id="rId7" Type="http://schemas.microsoft.com/office/2007/relationships/media" Target="../media/media4.mp3"/><Relationship Id="rId8" Type="http://schemas.openxmlformats.org/officeDocument/2006/relationships/audio" Target="../media/media4.mp3"/><Relationship Id="rId9" Type="http://schemas.microsoft.com/office/2007/relationships/media" Target="../media/media5.mp3"/><Relationship Id="rId10" Type="http://schemas.openxmlformats.org/officeDocument/2006/relationships/audio" Target="../media/media5.mp3"/><Relationship Id="rId11" Type="http://schemas.microsoft.com/office/2007/relationships/media" Target="../media/media6.mp3"/><Relationship Id="rId12" Type="http://schemas.openxmlformats.org/officeDocument/2006/relationships/audio" Target="../media/media6.mp3"/><Relationship Id="rId13" Type="http://schemas.microsoft.com/office/2007/relationships/media" Target="../media/media7.mp3"/><Relationship Id="rId14" Type="http://schemas.openxmlformats.org/officeDocument/2006/relationships/audio" Target="../media/media7.mp3"/><Relationship Id="rId15" Type="http://schemas.microsoft.com/office/2007/relationships/media" Target="../media/media8.mp3"/><Relationship Id="rId16" Type="http://schemas.openxmlformats.org/officeDocument/2006/relationships/audio" Target="../media/media8.mp3"/><Relationship Id="rId17" Type="http://schemas.microsoft.com/office/2007/relationships/media" Target="../media/media9.mp3"/><Relationship Id="rId18" Type="http://schemas.openxmlformats.org/officeDocument/2006/relationships/audio" Target="../media/media9.mp3"/><Relationship Id="rId19" Type="http://schemas.microsoft.com/office/2007/relationships/media" Target="../media/media10.mp3"/><Relationship Id="rId20" Type="http://schemas.openxmlformats.org/officeDocument/2006/relationships/audio" Target="../media/media10.mp3"/><Relationship Id="rId21" Type="http://schemas.openxmlformats.org/officeDocument/2006/relationships/audio" Target="NULL" TargetMode="External"/><Relationship Id="rId22" Type="http://schemas.microsoft.com/office/2007/relationships/media" Target="../media/media11.mp3"/><Relationship Id="rId23" Type="http://schemas.openxmlformats.org/officeDocument/2006/relationships/audio" Target="../media/media11.mp3"/><Relationship Id="rId24" Type="http://schemas.microsoft.com/office/2007/relationships/media" Target="../media/media12.mp3"/><Relationship Id="rId25" Type="http://schemas.openxmlformats.org/officeDocument/2006/relationships/audio" Target="../media/media12.mp3"/><Relationship Id="rId26" Type="http://schemas.openxmlformats.org/officeDocument/2006/relationships/slideLayout" Target="../slideLayouts/slideLayout1.xml"/><Relationship Id="rId27" Type="http://schemas.openxmlformats.org/officeDocument/2006/relationships/image" Target="../media/image2.jpeg"/><Relationship Id="rId28" Type="http://schemas.openxmlformats.org/officeDocument/2006/relationships/image" Target="../media/image3.png"/><Relationship Id="rId29" Type="http://schemas.openxmlformats.org/officeDocument/2006/relationships/image" Target="../media/image4.png"/><Relationship Id="rId30" Type="http://schemas.openxmlformats.org/officeDocument/2006/relationships/image" Target="../media/image5.png"/><Relationship Id="rId31" Type="http://schemas.microsoft.com/office/2007/relationships/hdphoto" Target="../media/hdphoto1.wdp"/><Relationship Id="rId32" Type="http://schemas.openxmlformats.org/officeDocument/2006/relationships/image" Target="../media/image6.png"/><Relationship Id="rId33" Type="http://schemas.openxmlformats.org/officeDocument/2006/relationships/image" Target="../media/image7.png"/><Relationship Id="rId34" Type="http://schemas.openxmlformats.org/officeDocument/2006/relationships/image" Target="../media/image8.png"/><Relationship Id="rId35" Type="http://schemas.openxmlformats.org/officeDocument/2006/relationships/image" Target="../media/image9.png"/><Relationship Id="rId36" Type="http://schemas.openxmlformats.org/officeDocument/2006/relationships/image" Target="../media/image10.png"/><Relationship Id="rId37" Type="http://schemas.openxmlformats.org/officeDocument/2006/relationships/image" Target="../media/image11.png"/><Relationship Id="rId38" Type="http://schemas.microsoft.com/office/2007/relationships/hdphoto" Target="../media/hdphoto2.wdp"/><Relationship Id="rId39" Type="http://schemas.openxmlformats.org/officeDocument/2006/relationships/image" Target="../media/image12.png"/><Relationship Id="rId40" Type="http://schemas.microsoft.com/office/2007/relationships/hdphoto" Target="../media/hdphoto3.wdp"/><Relationship Id="rId41" Type="http://schemas.openxmlformats.org/officeDocument/2006/relationships/image" Target="../media/image13.png"/><Relationship Id="rId42" Type="http://schemas.openxmlformats.org/officeDocument/2006/relationships/image" Target="../media/image14.png"/><Relationship Id="rId43" Type="http://schemas.openxmlformats.org/officeDocument/2006/relationships/image" Target="../media/image15.png"/><Relationship Id="rId44" Type="http://schemas.microsoft.com/office/2007/relationships/hdphoto" Target="../media/hdphoto4.wdp"/></Relationships>
</file>

<file path=ppt/slides/_rels/slide2.xml.rels><?xml version='1.0' encoding='UTF-8' standalone='yes'?>
<Relationships xmlns="http://schemas.openxmlformats.org/package/2006/relationships"><Relationship Id="rId1" Type="http://schemas.microsoft.com/office/2007/relationships/media" Target="../media/media4.mp3"/><Relationship Id="rId2" Type="http://schemas.openxmlformats.org/officeDocument/2006/relationships/audio" Target="../media/media4.mp3"/><Relationship Id="rId3" Type="http://schemas.microsoft.com/office/2007/relationships/media" Target="../media/media3.mp3"/><Relationship Id="rId4" Type="http://schemas.openxmlformats.org/officeDocument/2006/relationships/audio" Target="../media/media3.mp3"/><Relationship Id="rId5" Type="http://schemas.microsoft.com/office/2007/relationships/media" Target="../media/media7.mp3"/><Relationship Id="rId6" Type="http://schemas.openxmlformats.org/officeDocument/2006/relationships/audio" Target="../media/media7.mp3"/><Relationship Id="rId7" Type="http://schemas.microsoft.com/office/2007/relationships/media" Target="../media/media8.mp3"/><Relationship Id="rId8" Type="http://schemas.openxmlformats.org/officeDocument/2006/relationships/audio" Target="../media/media8.mp3"/><Relationship Id="rId9" Type="http://schemas.microsoft.com/office/2007/relationships/media" Target="../media/media2.mp3"/><Relationship Id="rId10" Type="http://schemas.openxmlformats.org/officeDocument/2006/relationships/audio" Target="../media/media2.mp3"/><Relationship Id="rId11" Type="http://schemas.openxmlformats.org/officeDocument/2006/relationships/audio" Target="NULL" TargetMode="External"/><Relationship Id="rId12" Type="http://schemas.microsoft.com/office/2007/relationships/media" Target="../media/media10.mp3"/><Relationship Id="rId13" Type="http://schemas.microsoft.com/office/2007/relationships/media" Target="../media/media1.mp3"/><Relationship Id="rId14" Type="http://schemas.openxmlformats.org/officeDocument/2006/relationships/audio" Target="../media/media1.mp3"/><Relationship Id="rId15" Type="http://schemas.microsoft.com/office/2007/relationships/media" Target="../media/media11.mp3"/><Relationship Id="rId16" Type="http://schemas.openxmlformats.org/officeDocument/2006/relationships/audio" Target="../media/media11.mp3"/><Relationship Id="rId17" Type="http://schemas.microsoft.com/office/2007/relationships/media" Target="../media/media5.mp3"/><Relationship Id="rId18" Type="http://schemas.openxmlformats.org/officeDocument/2006/relationships/audio" Target="../media/media5.mp3"/><Relationship Id="rId19" Type="http://schemas.microsoft.com/office/2007/relationships/media" Target="../media/media9.mp3"/><Relationship Id="rId20" Type="http://schemas.openxmlformats.org/officeDocument/2006/relationships/audio" Target="../media/media9.mp3"/><Relationship Id="rId21" Type="http://schemas.microsoft.com/office/2007/relationships/media" Target="../media/media6.mp3"/><Relationship Id="rId22" Type="http://schemas.openxmlformats.org/officeDocument/2006/relationships/audio" Target="../media/media6.mp3"/><Relationship Id="rId23" Type="http://schemas.microsoft.com/office/2007/relationships/media" Target="../media/media12.mp3"/><Relationship Id="rId24" Type="http://schemas.openxmlformats.org/officeDocument/2006/relationships/audio" Target="../media/media12.mp3"/><Relationship Id="rId25" Type="http://schemas.openxmlformats.org/officeDocument/2006/relationships/slideLayout" Target="../slideLayouts/slideLayout2.xml"/><Relationship Id="rId26" Type="http://schemas.openxmlformats.org/officeDocument/2006/relationships/audio" Target="../media/audio1.wav"/><Relationship Id="rId27" Type="http://schemas.openxmlformats.org/officeDocument/2006/relationships/image" Target="../media/image16.jpeg"/><Relationship Id="rId28" Type="http://schemas.openxmlformats.org/officeDocument/2006/relationships/image" Target="../media/image17.png"/><Relationship Id="rId29" Type="http://schemas.microsoft.com/office/2007/relationships/hdphoto" Target="../media/hdphoto5.wdp"/><Relationship Id="rId30" Type="http://schemas.openxmlformats.org/officeDocument/2006/relationships/image" Target="../media/image18.png"/><Relationship Id="rId31" Type="http://schemas.microsoft.com/office/2007/relationships/hdphoto" Target="../media/hdphoto6.wdp"/><Relationship Id="rId32" Type="http://schemas.openxmlformats.org/officeDocument/2006/relationships/image" Target="../media/image13.png"/><Relationship Id="rId33" Type="http://schemas.openxmlformats.org/officeDocument/2006/relationships/image" Target="../media/image19.png"/><Relationship Id="rId34" Type="http://schemas.openxmlformats.org/officeDocument/2006/relationships/image" Target="../media/image20.png"/><Relationship Id="rId35" Type="http://schemas.microsoft.com/office/2007/relationships/hdphoto" Target="../media/hdphoto7.wdp"/><Relationship Id="rId36" Type="http://schemas.openxmlformats.org/officeDocument/2006/relationships/image" Target="../media/image21.png"/><Relationship Id="rId37" Type="http://schemas.microsoft.com/office/2007/relationships/hdphoto" Target="../media/hdphoto8.wdp"/><Relationship Id="rId38" Type="http://schemas.openxmlformats.org/officeDocument/2006/relationships/image" Target="../media/image22.png"/><Relationship Id="rId39" Type="http://schemas.openxmlformats.org/officeDocument/2006/relationships/image" Target="../media/image23.png"/><Relationship Id="rId40" Type="http://schemas.openxmlformats.org/officeDocument/2006/relationships/image" Target="../media/image24.png"/><Relationship Id="rId41" Type="http://schemas.openxmlformats.org/officeDocument/2006/relationships/image" Target="../media/image25.png"/><Relationship Id="rId42" Type="http://schemas.openxmlformats.org/officeDocument/2006/relationships/image" Target="../media/image26.png"/><Relationship Id="rId43" Type="http://schemas.microsoft.com/office/2007/relationships/hdphoto" Target="../media/hdphoto9.wdp"/><Relationship Id="rId44" Type="http://schemas.openxmlformats.org/officeDocument/2006/relationships/image" Target="../media/image27.png"/><Relationship Id="rId45" Type="http://schemas.openxmlformats.org/officeDocument/2006/relationships/image" Target="../media/image28.png"/><Relationship Id="rId46" Type="http://schemas.openxmlformats.org/officeDocument/2006/relationships/image" Target="../media/image29.png"/><Relationship Id="rId47" Type="http://schemas.openxmlformats.org/officeDocument/2006/relationships/image" Target="../media/image30.png"/><Relationship Id="rId48" Type="http://schemas.microsoft.com/office/2007/relationships/hdphoto" Target="../media/hdphoto10.wdp"/><Relationship Id="rId49" Type="http://schemas.openxmlformats.org/officeDocument/2006/relationships/image" Target="../media/image31.png"/><Relationship Id="rId50" Type="http://schemas.microsoft.com/office/2007/relationships/hdphoto" Target="../media/hdphoto11.wdp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6" Type="http://schemas.openxmlformats.org/officeDocument/2006/relationships/image" Target="../media/image36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6" Type="http://schemas.openxmlformats.org/officeDocument/2006/relationships/image" Target="../media/image39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40.png"/><Relationship Id="rId3" Type="http://schemas.openxmlformats.org/officeDocument/2006/relationships/image" Target="../media/image37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Relationship Id="rId6" Type="http://schemas.openxmlformats.org/officeDocument/2006/relationships/image" Target="../media/image43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44.png"/><Relationship Id="rId3" Type="http://schemas.microsoft.com/office/2007/relationships/hdphoto" Target="../media/hdphoto12.wdp"/><Relationship Id="rId4" Type="http://schemas.openxmlformats.org/officeDocument/2006/relationships/image" Target="../media/image33.png"/><Relationship Id="rId5" Type="http://schemas.openxmlformats.org/officeDocument/2006/relationships/image" Target="../media/image35.png"/><Relationship Id="rId6" Type="http://schemas.openxmlformats.org/officeDocument/2006/relationships/image" Target="../media/image45.png"/><Relationship Id="rId7" Type="http://schemas.openxmlformats.org/officeDocument/2006/relationships/image" Target="../media/image46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47.png"/><Relationship Id="rId3" Type="http://schemas.microsoft.com/office/2007/relationships/hdphoto" Target="../media/hdphoto13.wdp"/><Relationship Id="rId4" Type="http://schemas.openxmlformats.org/officeDocument/2006/relationships/image" Target="../media/image35.png"/><Relationship Id="rId5" Type="http://schemas.openxmlformats.org/officeDocument/2006/relationships/image" Target="../media/image46.png"/><Relationship Id="rId6" Type="http://schemas.openxmlformats.org/officeDocument/2006/relationships/image" Target="../media/image48.png"/><Relationship Id="rId7" Type="http://schemas.openxmlformats.org/officeDocument/2006/relationships/image" Target="../media/image36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49.png"/><Relationship Id="rId3" Type="http://schemas.microsoft.com/office/2007/relationships/hdphoto" Target="../media/hdphoto14.wdp"/><Relationship Id="rId4" Type="http://schemas.openxmlformats.org/officeDocument/2006/relationships/image" Target="../media/image50.png"/><Relationship Id="rId5" Type="http://schemas.openxmlformats.org/officeDocument/2006/relationships/image" Target="../media/image40.png"/><Relationship Id="rId6" Type="http://schemas.openxmlformats.org/officeDocument/2006/relationships/image" Target="../media/image37.png"/><Relationship Id="rId7" Type="http://schemas.openxmlformats.org/officeDocument/2006/relationships/image" Target="../media/image43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audio" Target="../media/audio1.wav"/><Relationship Id="rId3" Type="http://schemas.openxmlformats.org/officeDocument/2006/relationships/image" Target="../media/image51.jpeg"/><Relationship Id="rId4" Type="http://schemas.openxmlformats.org/officeDocument/2006/relationships/image" Target="../media/image52.png"/><Relationship Id="rId5" Type="http://schemas.microsoft.com/office/2007/relationships/hdphoto" Target="../media/hdphoto15.wdp"/><Relationship Id="rId6" Type="http://schemas.openxmlformats.org/officeDocument/2006/relationships/image" Target="../media/image53.png"/><Relationship Id="rId7" Type="http://schemas.openxmlformats.org/officeDocument/2006/relationships/image" Target="../media/image54.png"/><Relationship Id="rId8" Type="http://schemas.microsoft.com/office/2007/relationships/hdphoto" Target="../media/hdphoto16.wdp"/><Relationship Id="rId9" Type="http://schemas.openxmlformats.org/officeDocument/2006/relationships/image" Target="../media/image55.png"/><Relationship Id="rId10" Type="http://schemas.openxmlformats.org/officeDocument/2006/relationships/image" Target="../media/image56.png"/><Relationship Id="rId11" Type="http://schemas.microsoft.com/office/2007/relationships/hdphoto" Target="../media/hdphoto17.wdp"/><Relationship Id="rId12" Type="http://schemas.openxmlformats.org/officeDocument/2006/relationships/image" Target="../media/image57.png"/><Relationship Id="rId13" Type="http://schemas.openxmlformats.org/officeDocument/2006/relationships/image" Target="../media/image58.png"/><Relationship Id="rId14" Type="http://schemas.microsoft.com/office/2007/relationships/hdphoto" Target="../media/hdphoto18.wdp"/><Relationship Id="rId15" Type="http://schemas.openxmlformats.org/officeDocument/2006/relationships/image" Target="../media/image59.png"/><Relationship Id="rId16" Type="http://schemas.openxmlformats.org/officeDocument/2006/relationships/image" Target="../media/image60.png"/><Relationship Id="rId17" Type="http://schemas.microsoft.com/office/2007/relationships/hdphoto" Target="../media/hdphoto19.wdp"/><Relationship Id="rId18" Type="http://schemas.openxmlformats.org/officeDocument/2006/relationships/image" Target="../media/image61.png"/><Relationship Id="rId19" Type="http://schemas.openxmlformats.org/officeDocument/2006/relationships/image" Target="../media/image62.png"/><Relationship Id="rId20" Type="http://schemas.microsoft.com/office/2007/relationships/hdphoto" Target="../media/hdphoto20.wdp"/><Relationship Id="rId21" Type="http://schemas.openxmlformats.org/officeDocument/2006/relationships/image" Target="../media/image63.png"/><Relationship Id="rId22" Type="http://schemas.openxmlformats.org/officeDocument/2006/relationships/image" Target="../media/image64.png"/><Relationship Id="rId23" Type="http://schemas.microsoft.com/office/2007/relationships/hdphoto" Target="../media/hdphoto21.wdp"/><Relationship Id="rId24" Type="http://schemas.openxmlformats.org/officeDocument/2006/relationships/image" Target="../media/image65.png"/><Relationship Id="rId25" Type="http://schemas.openxmlformats.org/officeDocument/2006/relationships/image" Target="../media/image66.png"/><Relationship Id="rId26" Type="http://schemas.microsoft.com/office/2007/relationships/hdphoto" Target="../media/hdphoto22.wdp"/><Relationship Id="rId27" Type="http://schemas.openxmlformats.org/officeDocument/2006/relationships/image" Target="../media/image67.png"/><Relationship Id="rId28" Type="http://schemas.openxmlformats.org/officeDocument/2006/relationships/image" Target="../media/image68.png"/><Relationship Id="rId29" Type="http://schemas.microsoft.com/office/2007/relationships/hdphoto" Target="../media/hdphoto23.wdp"/><Relationship Id="rId30" Type="http://schemas.openxmlformats.org/officeDocument/2006/relationships/image" Target="../media/image69.png"/><Relationship Id="rId31" Type="http://schemas.openxmlformats.org/officeDocument/2006/relationships/image" Target="../media/image70.png"/><Relationship Id="rId32" Type="http://schemas.microsoft.com/office/2007/relationships/hdphoto" Target="../media/hdphoto24.wdp"/><Relationship Id="rId33" Type="http://schemas.openxmlformats.org/officeDocument/2006/relationships/image" Target="../media/image71.png"/><Relationship Id="rId34" Type="http://schemas.openxmlformats.org/officeDocument/2006/relationships/image" Target="../media/image72.png"/><Relationship Id="rId35" Type="http://schemas.microsoft.com/office/2007/relationships/hdphoto" Target="../media/hdphoto11.wdp"/><Relationship Id="rId36" Type="http://schemas.openxmlformats.org/officeDocument/2006/relationships/image" Target="../media/image31.png"/><Relationship Id="rId37" Type="http://schemas.openxmlformats.org/officeDocument/2006/relationships/image" Target="../media/image73.png"/><Relationship Id="rId38" Type="http://schemas.microsoft.com/office/2007/relationships/hdphoto" Target="../media/hdphoto8.wdp"/><Relationship Id="rId39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Рисунок 25" descr="https://phonoteka.org/uploads/posts/2021-04/1619730722_13-phonoteka_org-p-fon-ferma-multyashnaya-13.jpg"/>
          <p:cNvPicPr/>
          <p:nvPr/>
        </p:nvPicPr>
        <p:blipFill rotWithShape="1"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25501" r="209"/>
          <a:stretch/>
        </p:blipFill>
        <p:spPr bwMode="auto">
          <a:xfrm>
            <a:off x="0" y="-24140"/>
            <a:ext cx="9144000" cy="516764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" name="Рисунок 3"/>
          <p:cNvPicPr/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6662" y="1968517"/>
            <a:ext cx="1320011" cy="1657196"/>
          </a:xfrm>
          <a:prstGeom prst="rect">
            <a:avLst/>
          </a:prstGeom>
          <a:noFill/>
          <a:effectLst>
            <a:glow rad="101600">
              <a:schemeClr val="bg1">
                <a:alpha val="60000"/>
              </a:schemeClr>
            </a:glow>
          </a:effectLst>
        </p:spPr>
      </p:pic>
      <p:pic>
        <p:nvPicPr>
          <p:cNvPr id="5" name="Рисунок 4" descr="Собака клипарт-картинка. Бесплатная загрузка. | Creazilla"/>
          <p:cNvPicPr/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7576" y="1755058"/>
            <a:ext cx="1094624" cy="1369321"/>
          </a:xfrm>
          <a:prstGeom prst="rect">
            <a:avLst/>
          </a:prstGeom>
          <a:noFill/>
          <a:ln>
            <a:noFill/>
          </a:ln>
          <a:effectLst>
            <a:glow rad="101600">
              <a:schemeClr val="bg1">
                <a:alpha val="60000"/>
              </a:schemeClr>
            </a:glow>
          </a:effectLst>
        </p:spPr>
      </p:pic>
      <p:pic>
        <p:nvPicPr>
          <p:cNvPr id="10" name="Рисунок 9" descr="Идеи на тему «Козочка» (12) | иллюстрации, детские картинки, детские рисунки"/>
          <p:cNvPicPr/>
          <p:nvPr/>
        </p:nvPicPr>
        <p:blipFill>
          <a:blip r:embed="rId30" cstate="print">
            <a:extLst>
              <a:ext uri="{BEBA8EAE-BF5A-486C-A8C5-ECC9F3942E4B}">
                <a14:imgProps xmlns:a14="http://schemas.microsoft.com/office/drawing/2010/main">
                  <a14:imgLayer r:embed="rId31">
                    <a14:imgEffect>
                      <a14:backgroundRemoval t="0" b="99407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627" y="1751754"/>
            <a:ext cx="1643476" cy="1810001"/>
          </a:xfrm>
          <a:prstGeom prst="rect">
            <a:avLst/>
          </a:prstGeom>
          <a:noFill/>
          <a:ln>
            <a:noFill/>
          </a:ln>
          <a:effectLst>
            <a:glow rad="101600">
              <a:schemeClr val="bg1">
                <a:alpha val="60000"/>
              </a:schemeClr>
            </a:glow>
          </a:effectLst>
        </p:spPr>
      </p:pic>
      <p:pic>
        <p:nvPicPr>
          <p:cNvPr id="11" name="Рисунок 10" descr="Изображения Лошадь | Бесплатные векторы, стоковые фото и PSD"/>
          <p:cNvPicPr/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338" y="178188"/>
            <a:ext cx="2058018" cy="1792463"/>
          </a:xfrm>
          <a:prstGeom prst="rect">
            <a:avLst/>
          </a:prstGeom>
          <a:noFill/>
          <a:ln>
            <a:noFill/>
          </a:ln>
          <a:effectLst>
            <a:glow rad="101600">
              <a:schemeClr val="bg1">
                <a:alpha val="60000"/>
              </a:schemeClr>
            </a:glow>
          </a:effectLst>
        </p:spPr>
      </p:pic>
      <p:pic>
        <p:nvPicPr>
          <p:cNvPr id="15" name="Рисунок 14" descr="Детский сайт - загадки о животных"/>
          <p:cNvPicPr/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1485" y="720272"/>
            <a:ext cx="1647866" cy="1492185"/>
          </a:xfrm>
          <a:prstGeom prst="rect">
            <a:avLst/>
          </a:prstGeom>
          <a:noFill/>
          <a:ln>
            <a:noFill/>
          </a:ln>
          <a:effectLst>
            <a:glow rad="101600">
              <a:schemeClr val="bg1">
                <a:alpha val="60000"/>
              </a:schemeClr>
            </a:glow>
          </a:effectLst>
        </p:spPr>
      </p:pic>
      <p:pic>
        <p:nvPicPr>
          <p:cNvPr id="18" name="Рисунок 17" descr="Петушок плакат (23 фото) » Рисунки для срисовки и не только"/>
          <p:cNvPicPr/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1596" y="3413941"/>
            <a:ext cx="1623848" cy="1546464"/>
          </a:xfrm>
          <a:prstGeom prst="rect">
            <a:avLst/>
          </a:prstGeom>
          <a:noFill/>
          <a:ln>
            <a:noFill/>
          </a:ln>
          <a:effectLst>
            <a:glow rad="101600">
              <a:schemeClr val="bg1">
                <a:alpha val="60000"/>
              </a:schemeClr>
            </a:glow>
          </a:effectLst>
        </p:spPr>
      </p:pic>
      <p:pic>
        <p:nvPicPr>
          <p:cNvPr id="19" name="Рисунок 18" descr="Внеклассное мероприятие по английскому языку на тему &amp;quot;Фонетический  Фестиваль&amp;quot; (5-11 классы)"/>
          <p:cNvPicPr/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5483" y="2580376"/>
            <a:ext cx="1805259" cy="1633386"/>
          </a:xfrm>
          <a:prstGeom prst="rect">
            <a:avLst/>
          </a:prstGeom>
          <a:noFill/>
          <a:ln>
            <a:noFill/>
          </a:ln>
          <a:effectLst>
            <a:glow rad="101600">
              <a:schemeClr val="bg1">
                <a:alpha val="60000"/>
              </a:schemeClr>
            </a:glow>
          </a:effectLst>
        </p:spPr>
      </p:pic>
      <p:pic>
        <p:nvPicPr>
          <p:cNvPr id="20" name="Рисунок 19" descr="Пин на доске ✾SCRAPBOOK / ELEMENTS✾"/>
          <p:cNvPicPr/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5396" y="3561755"/>
            <a:ext cx="796529" cy="1224669"/>
          </a:xfrm>
          <a:prstGeom prst="rect">
            <a:avLst/>
          </a:prstGeom>
          <a:noFill/>
          <a:ln>
            <a:noFill/>
          </a:ln>
          <a:effectLst>
            <a:glow rad="101600">
              <a:schemeClr val="bg1">
                <a:alpha val="60000"/>
              </a:schemeClr>
            </a:glow>
          </a:effectLst>
        </p:spPr>
      </p:pic>
      <p:pic>
        <p:nvPicPr>
          <p:cNvPr id="21" name="Picture 2" descr="https://e7.pngegg.com/pngimages/648/851/png-clipart-duck-animated-cartoon-birds-comics-child.png"/>
          <p:cNvPicPr>
            <a:picLocks noChangeAspect="1" noChangeArrowheads="1"/>
          </p:cNvPicPr>
          <p:nvPr/>
        </p:nvPicPr>
        <p:blipFill>
          <a:blip r:embed="rId37" cstate="print">
            <a:extLst>
              <a:ext uri="{BEBA8EAE-BF5A-486C-A8C5-ECC9F3942E4B}">
                <a14:imgProps xmlns:a14="http://schemas.microsoft.com/office/drawing/2010/main">
                  <a14:imgLayer r:embed="rId38">
                    <a14:imgEffect>
                      <a14:backgroundRemoval t="0" b="100000" l="0" r="100000">
                        <a14:foregroundMark x1="28333" y1="13718" x2="36222" y2="19013"/>
                        <a14:foregroundMark x1="33222" y1="10830" x2="27333" y2="2286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5435" y="2246839"/>
            <a:ext cx="1332002" cy="1229882"/>
          </a:xfrm>
          <a:prstGeom prst="rect">
            <a:avLst/>
          </a:prstGeom>
          <a:noFill/>
          <a:effectLst>
            <a:glow rad="101600">
              <a:schemeClr val="bg1">
                <a:alpha val="6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Рисунок 21" descr="ослик png | PNGEgg"/>
          <p:cNvPicPr/>
          <p:nvPr/>
        </p:nvPicPr>
        <p:blipFill>
          <a:blip r:embed="rId39" cstate="print">
            <a:extLst>
              <a:ext uri="{BEBA8EAE-BF5A-486C-A8C5-ECC9F3942E4B}">
                <a14:imgProps xmlns:a14="http://schemas.microsoft.com/office/drawing/2010/main">
                  <a14:imgLayer r:embed="rId40">
                    <a14:imgEffect>
                      <a14:backgroundRemoval t="0" b="100000" l="0" r="100000">
                        <a14:foregroundMark x1="16667" y1="23375" x2="33000" y2="23375"/>
                        <a14:foregroundMark x1="17444" y1="25375" x2="17444" y2="25375"/>
                        <a14:foregroundMark x1="16333" y1="20500" x2="19222" y2="19000"/>
                        <a14:foregroundMark x1="24333" y1="6625" x2="37889" y2="8375"/>
                        <a14:foregroundMark x1="44222" y1="19000" x2="44000" y2="49500"/>
                        <a14:foregroundMark x1="31444" y1="21250" x2="31444" y2="16750"/>
                        <a14:foregroundMark x1="86444" y1="41750" x2="86444" y2="41750"/>
                        <a14:foregroundMark x1="84444" y1="58750" x2="87444" y2="42000"/>
                        <a14:foregroundMark x1="35556" y1="83500" x2="44222" y2="88125"/>
                        <a14:foregroundMark x1="41667" y1="97000" x2="41667" y2="97000"/>
                        <a14:foregroundMark x1="56556" y1="93625" x2="61333" y2="81750"/>
                        <a14:foregroundMark x1="66222" y1="95625" x2="68333" y2="887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6134" y="16186"/>
            <a:ext cx="1959304" cy="1738871"/>
          </a:xfrm>
          <a:prstGeom prst="rect">
            <a:avLst/>
          </a:prstGeom>
          <a:noFill/>
          <a:ln>
            <a:noFill/>
          </a:ln>
          <a:effectLst>
            <a:glow rad="101600">
              <a:schemeClr val="bg1">
                <a:alpha val="60000"/>
              </a:schemeClr>
            </a:glow>
          </a:effectLst>
        </p:spPr>
      </p:pic>
      <p:pic>
        <p:nvPicPr>
          <p:cNvPr id="16" name="utka-pod-nazvaniem-apple-phone-postavlyaetsya-s-zvukovyim-signalom-zvukovoy-igryi-4135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1"/>
          <a:stretch>
            <a:fillRect/>
          </a:stretch>
        </p:blipFill>
        <p:spPr>
          <a:xfrm>
            <a:off x="4343400" y="2343150"/>
            <a:ext cx="457200" cy="457200"/>
          </a:xfrm>
          <a:prstGeom prst="rect">
            <a:avLst/>
          </a:prstGeom>
        </p:spPr>
      </p:pic>
      <p:pic>
        <p:nvPicPr>
          <p:cNvPr id="17" name="jivotnoe-odna-korova-myichit-odin-raz-31987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1"/>
          <a:stretch>
            <a:fillRect/>
          </a:stretch>
        </p:blipFill>
        <p:spPr>
          <a:xfrm>
            <a:off x="4343400" y="2343150"/>
            <a:ext cx="457200" cy="457200"/>
          </a:xfrm>
          <a:prstGeom prst="rect">
            <a:avLst/>
          </a:prstGeom>
        </p:spPr>
      </p:pic>
      <p:pic>
        <p:nvPicPr>
          <p:cNvPr id="27" name="koza-bleet (1)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41"/>
          <a:stretch>
            <a:fillRect/>
          </a:stretch>
        </p:blipFill>
        <p:spPr>
          <a:xfrm>
            <a:off x="4343400" y="2343150"/>
            <a:ext cx="457200" cy="457200"/>
          </a:xfrm>
          <a:prstGeom prst="rect">
            <a:avLst/>
          </a:prstGeom>
        </p:spPr>
      </p:pic>
      <p:pic>
        <p:nvPicPr>
          <p:cNvPr id="28" name="myaukane-domashney-koshki-37030 (1)">
            <a:hlinkClick r:id="" action="ppaction://media"/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41"/>
          <a:stretch>
            <a:fillRect/>
          </a:stretch>
        </p:blipFill>
        <p:spPr>
          <a:xfrm>
            <a:off x="4343400" y="2343150"/>
            <a:ext cx="457200" cy="457200"/>
          </a:xfrm>
          <a:prstGeom prst="rect">
            <a:avLst/>
          </a:prstGeom>
        </p:spPr>
      </p:pic>
      <p:pic>
        <p:nvPicPr>
          <p:cNvPr id="29" name="dvoynoy-zvuk-rjaniya">
            <a:hlinkClick r:id="" action="ppaction://media"/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41"/>
          <a:stretch>
            <a:fillRect/>
          </a:stretch>
        </p:blipFill>
        <p:spPr>
          <a:xfrm>
            <a:off x="4343400" y="2343150"/>
            <a:ext cx="457200" cy="457200"/>
          </a:xfrm>
          <a:prstGeom prst="rect">
            <a:avLst/>
          </a:prstGeom>
        </p:spPr>
      </p:pic>
      <p:pic>
        <p:nvPicPr>
          <p:cNvPr id="30" name="osel-pechalnyiy-zvukovoy-effekt-41468">
            <a:hlinkClick r:id="" action="ppaction://media"/>
          </p:cNvPr>
          <p:cNvPicPr>
            <a:picLocks noChangeAspect="1"/>
          </p:cNvPicPr>
          <p:nvPr>
            <a:audi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41"/>
          <a:stretch>
            <a:fillRect/>
          </a:stretch>
        </p:blipFill>
        <p:spPr>
          <a:xfrm>
            <a:off x="4343400" y="2343150"/>
            <a:ext cx="457200" cy="457200"/>
          </a:xfrm>
          <a:prstGeom prst="rect">
            <a:avLst/>
          </a:prstGeom>
        </p:spPr>
      </p:pic>
      <p:pic>
        <p:nvPicPr>
          <p:cNvPr id="31" name="sobaka-zvonit-apple-telefon-postavlyaetsya-so-zvukovoy-igroy-zvukovyie-effektyi-zvukovoy-effekt-zvonka-41353 (1)">
            <a:hlinkClick r:id="" action="ppaction://media"/>
          </p:cNvPr>
          <p:cNvPicPr>
            <a:picLocks noChangeAspect="1"/>
          </p:cNvPicPr>
          <p:nvPr>
            <a:audioFile r:link="rId14"/>
            <p:extLst>
              <p:ext uri="{DAA4B4D4-6D71-4841-9C94-3DE7FCFB9230}">
                <p14:media xmlns:p14="http://schemas.microsoft.com/office/powerpoint/2010/main" r:embed="rId13"/>
              </p:ext>
            </p:extLst>
          </p:nvPr>
        </p:nvPicPr>
        <p:blipFill>
          <a:blip r:embed="rId41"/>
          <a:stretch>
            <a:fillRect/>
          </a:stretch>
        </p:blipFill>
        <p:spPr>
          <a:xfrm>
            <a:off x="4343400" y="2343150"/>
            <a:ext cx="457200" cy="457200"/>
          </a:xfrm>
          <a:prstGeom prst="rect">
            <a:avLst/>
          </a:prstGeom>
        </p:spPr>
      </p:pic>
      <p:pic>
        <p:nvPicPr>
          <p:cNvPr id="1024" name="petuh-versiya-2-30701">
            <a:hlinkClick r:id="" action="ppaction://media"/>
          </p:cNvPr>
          <p:cNvPicPr>
            <a:picLocks noChangeAspect="1"/>
          </p:cNvPicPr>
          <p:nvPr>
            <a:audioFile r:link="rId16"/>
            <p:extLst>
              <p:ext uri="{DAA4B4D4-6D71-4841-9C94-3DE7FCFB9230}">
                <p14:media xmlns:p14="http://schemas.microsoft.com/office/powerpoint/2010/main" r:embed="rId15"/>
              </p:ext>
            </p:extLst>
          </p:nvPr>
        </p:nvPicPr>
        <p:blipFill>
          <a:blip r:embed="rId41"/>
          <a:stretch>
            <a:fillRect/>
          </a:stretch>
        </p:blipFill>
        <p:spPr>
          <a:xfrm>
            <a:off x="4343400" y="2343150"/>
            <a:ext cx="457200" cy="457200"/>
          </a:xfrm>
          <a:prstGeom prst="rect">
            <a:avLst/>
          </a:prstGeom>
        </p:spPr>
      </p:pic>
      <p:pic>
        <p:nvPicPr>
          <p:cNvPr id="1025" name="zvuk-kuritsyi-31947">
            <a:hlinkClick r:id="" action="ppaction://media"/>
          </p:cNvPr>
          <p:cNvPicPr>
            <a:picLocks noChangeAspect="1"/>
          </p:cNvPicPr>
          <p:nvPr>
            <a:audioFile r:link="rId18"/>
            <p:extLst>
              <p:ext uri="{DAA4B4D4-6D71-4841-9C94-3DE7FCFB9230}">
                <p14:media xmlns:p14="http://schemas.microsoft.com/office/powerpoint/2010/main" r:embed="rId17"/>
              </p:ext>
            </p:extLst>
          </p:nvPr>
        </p:nvPicPr>
        <p:blipFill>
          <a:blip r:embed="rId41"/>
          <a:stretch>
            <a:fillRect/>
          </a:stretch>
        </p:blipFill>
        <p:spPr>
          <a:xfrm>
            <a:off x="4343400" y="2343150"/>
            <a:ext cx="457200" cy="457200"/>
          </a:xfrm>
          <a:prstGeom prst="rect">
            <a:avLst/>
          </a:prstGeom>
        </p:spPr>
      </p:pic>
      <p:pic>
        <p:nvPicPr>
          <p:cNvPr id="1027" name="rington-sms-pisk-cyplenka">
            <a:hlinkClick r:id="" action="ppaction://media"/>
          </p:cNvPr>
          <p:cNvPicPr>
            <a:picLocks noChangeAspect="1"/>
          </p:cNvPicPr>
          <p:nvPr>
            <a:audioFile r:link="rId20"/>
            <p:extLst>
              <p:ext uri="{DAA4B4D4-6D71-4841-9C94-3DE7FCFB9230}">
                <p14:media xmlns:p14="http://schemas.microsoft.com/office/powerpoint/2010/main" r:embed="rId19">
                  <p14:fade out="3000"/>
                </p14:media>
              </p:ext>
            </p:extLst>
          </p:nvPr>
        </p:nvPicPr>
        <p:blipFill>
          <a:blip r:embed="rId41"/>
          <a:stretch>
            <a:fillRect/>
          </a:stretch>
        </p:blipFill>
        <p:spPr>
          <a:xfrm>
            <a:off x="4343400" y="2343150"/>
            <a:ext cx="457200" cy="457200"/>
          </a:xfrm>
          <a:prstGeom prst="rect">
            <a:avLst/>
          </a:prstGeom>
        </p:spPr>
      </p:pic>
      <p:pic>
        <p:nvPicPr>
          <p:cNvPr id="1029" name="rington-sms-pisk-cyplenka">
            <a:hlinkClick r:id="" action="ppaction://media"/>
          </p:cNvPr>
          <p:cNvPicPr>
            <a:picLocks noChangeAspect="1"/>
          </p:cNvPicPr>
          <p:nvPr>
            <a:audioFile r:link="rId21"/>
            <p:extLst>
              <p:ext uri="{DAA4B4D4-6D71-4841-9C94-3DE7FCFB9230}">
                <p14:media xmlns:p14="http://schemas.microsoft.com/office/powerpoint/2010/main" r:embed="rId19">
                  <p14:trim end="14028.9375"/>
                </p14:media>
              </p:ext>
            </p:extLst>
          </p:nvPr>
        </p:nvPicPr>
        <p:blipFill>
          <a:blip r:embed="rId41"/>
          <a:stretch>
            <a:fillRect/>
          </a:stretch>
        </p:blipFill>
        <p:spPr>
          <a:xfrm>
            <a:off x="4343400" y="2343150"/>
            <a:ext cx="457200" cy="457200"/>
          </a:xfrm>
          <a:prstGeom prst="rect">
            <a:avLst/>
          </a:prstGeom>
        </p:spPr>
      </p:pic>
      <p:pic>
        <p:nvPicPr>
          <p:cNvPr id="1030" name="dovolnoe-hryukane-bolshim-pyatachkom">
            <a:hlinkClick r:id="" action="ppaction://media"/>
          </p:cNvPr>
          <p:cNvPicPr>
            <a:picLocks noChangeAspect="1"/>
          </p:cNvPicPr>
          <p:nvPr>
            <a:audioFile r:link="rId23"/>
            <p:extLst>
              <p:ext uri="{DAA4B4D4-6D71-4841-9C94-3DE7FCFB9230}">
                <p14:media xmlns:p14="http://schemas.microsoft.com/office/powerpoint/2010/main" r:embed="rId22"/>
              </p:ext>
            </p:extLst>
          </p:nvPr>
        </p:nvPicPr>
        <p:blipFill>
          <a:blip r:embed="rId41"/>
          <a:stretch>
            <a:fillRect/>
          </a:stretch>
        </p:blipFill>
        <p:spPr>
          <a:xfrm>
            <a:off x="4343400" y="2343150"/>
            <a:ext cx="457200" cy="457200"/>
          </a:xfrm>
          <a:prstGeom prst="rect">
            <a:avLst/>
          </a:prstGeom>
        </p:spPr>
      </p:pic>
      <p:pic>
        <p:nvPicPr>
          <p:cNvPr id="1031" name="Picture 6" descr="https://i.pinimg.com/originals/cd/0f/af/cd0faf8ca9c6004731189b7fcbb68eb6.png"/>
          <p:cNvPicPr>
            <a:picLocks noChangeAspect="1" noChangeArrowheads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79" y="103271"/>
            <a:ext cx="2382252" cy="1835544"/>
          </a:xfrm>
          <a:prstGeom prst="rect">
            <a:avLst/>
          </a:prstGeom>
          <a:noFill/>
          <a:effectLst>
            <a:glow rad="101600">
              <a:schemeClr val="bg1">
                <a:alpha val="6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2" descr="https://cdn4.vectorstock.com/i/1000x1000/78/68/cute-sheep-cartoon-vector-1797868.jpg"/>
          <p:cNvPicPr>
            <a:picLocks noChangeAspect="1" noChangeArrowheads="1"/>
          </p:cNvPicPr>
          <p:nvPr/>
        </p:nvPicPr>
        <p:blipFill>
          <a:blip r:embed="rId43" cstate="print">
            <a:extLst>
              <a:ext uri="{BEBA8EAE-BF5A-486C-A8C5-ECC9F3942E4B}">
                <a14:imgProps xmlns:a14="http://schemas.microsoft.com/office/drawing/2010/main">
                  <a14:imgLayer r:embed="rId44">
                    <a14:imgEffect>
                      <a14:backgroundRemoval t="0" b="92407" l="0" r="100000">
                        <a14:foregroundMark x1="34248" y1="88704" x2="34248" y2="88704"/>
                        <a14:foregroundMark x1="34248" y1="88704" x2="34248" y2="88704"/>
                        <a14:foregroundMark x1="58617" y1="84444" x2="59934" y2="84259"/>
                        <a14:foregroundMark x1="71789" y1="89444" x2="72887" y2="87222"/>
                        <a14:foregroundMark x1="37212" y1="38981" x2="38529" y2="44259"/>
                        <a14:foregroundMark x1="31065" y1="43889" x2="33919" y2="33056"/>
                        <a14:foregroundMark x1="36443" y1="38611" x2="45115" y2="35833"/>
                        <a14:foregroundMark x1="25370" y1="87500" x2="31481" y2="80156"/>
                        <a14:foregroundMark x1="77778" y1="85938" x2="75370" y2="91563"/>
                        <a14:backgroundMark x1="7245" y1="37778" x2="11416" y2="61481"/>
                        <a14:backgroundMark x1="77278" y1="24259" x2="89133" y2="1481"/>
                        <a14:backgroundMark x1="62569" y1="556" x2="98573" y2="23148"/>
                        <a14:backgroundMark x1="59056" y1="35000" x2="99890" y2="26481"/>
                        <a14:backgroundMark x1="3732" y1="15000" x2="14050" y2="2222"/>
                        <a14:backgroundMark x1="34468" y1="741" x2="34468" y2="741"/>
                        <a14:backgroundMark x1="27662" y1="1111" x2="27662" y2="1111"/>
                        <a14:backgroundMark x1="27662" y1="1111" x2="27662" y2="1111"/>
                        <a14:backgroundMark x1="21295" y1="83519" x2="19100" y2="64444"/>
                        <a14:backgroundMark x1="51811" y1="80926" x2="60812" y2="91667"/>
                        <a14:backgroundMark x1="83864" y1="83519" x2="91548" y2="71667"/>
                        <a14:backgroundMark x1="72009" y1="83148" x2="72667" y2="79074"/>
                        <a14:backgroundMark x1="14490" y1="25741" x2="12294" y2="27407"/>
                        <a14:backgroundMark x1="15148" y1="16852" x2="12514" y2="1685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5373" y="3262441"/>
            <a:ext cx="1683930" cy="1996316"/>
          </a:xfrm>
          <a:prstGeom prst="rect">
            <a:avLst/>
          </a:prstGeom>
          <a:noFill/>
          <a:effectLst>
            <a:glow rad="101600">
              <a:schemeClr val="bg1">
                <a:alpha val="6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03937">
            <a:hlinkClick r:id="" action="ppaction://media"/>
          </p:cNvPr>
          <p:cNvPicPr>
            <a:picLocks noChangeAspect="1"/>
          </p:cNvPicPr>
          <p:nvPr>
            <a:audioFile r:link="rId25"/>
            <p:extLst>
              <p:ext uri="{DAA4B4D4-6D71-4841-9C94-3DE7FCFB9230}">
                <p14:media xmlns:p14="http://schemas.microsoft.com/office/powerpoint/2010/main" r:embed="rId24"/>
              </p:ext>
            </p:extLst>
          </p:nvPr>
        </p:nvPicPr>
        <p:blipFill>
          <a:blip r:embed="rId41"/>
          <a:stretch>
            <a:fillRect/>
          </a:stretch>
        </p:blipFill>
        <p:spPr>
          <a:xfrm>
            <a:off x="4343400" y="2343150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33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854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 tmFilter="0, 0; .2, .5; .8, .5; 1, 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250" autoRev="1" fill="hold"/>
                                        <p:tgtEl>
                                          <p:spTgt spid="2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7" dur="1436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 tmFilter="0, 0; .2, .5; .8, .5; 1, 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" dur="250" autoRev="1" fill="hold"/>
                                        <p:tgtEl>
                                          <p:spTgt spid="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4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5" dur="1828" fill="hold"/>
                                        <p:tgtEl>
                                          <p:spTgt spid="10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1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2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3" dur="4048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34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5" fill="hold">
                      <p:stCondLst>
                        <p:cond delay="0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9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0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1" dur="2141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seq concurrent="1" nextAc="seek">
              <p:cTn id="42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3" fill="hold">
                      <p:stCondLst>
                        <p:cond delay="0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 tmFilter="0, 0; .2, .5; .8, .5; 1, 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7" dur="250" autoRev="1" fill="hold"/>
                                        <p:tgtEl>
                                          <p:spTgt spid="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8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9" dur="3944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  <p:seq concurrent="1" nextAc="seek">
              <p:cTn id="50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1" fill="hold">
                      <p:stCondLst>
                        <p:cond delay="0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5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6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7" dur="3448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seq concurrent="1" nextAc="seek">
              <p:cTn id="58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 tmFilter="0, 0; .2, .5; .8, .5; 1, 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3" dur="250" autoRev="1" fill="hold"/>
                                        <p:tgtEl>
                                          <p:spTgt spid="1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4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5" dur="2063" fill="hold"/>
                                        <p:tgtEl>
                                          <p:spTgt spid="10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seq concurrent="1" nextAc="seek">
              <p:cTn id="66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7" fill="hold">
                      <p:stCondLst>
                        <p:cond delay="0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 tmFilter="0, 0; .2, .5; .8, .5; 1, 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1" dur="250" autoRev="1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2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73" dur="3048" fill="hold"/>
                                        <p:tgtEl>
                                          <p:spTgt spid="10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seq concurrent="1" nextAc="seek">
              <p:cTn id="74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5" fill="hold">
                      <p:stCondLst>
                        <p:cond delay="0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 tmFilter="0, 0; .2, .5; .8, .5; 1, 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9" dur="250" autoRev="1" fill="hold"/>
                                        <p:tgtEl>
                                          <p:spTgt spid="2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0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1" dur="3294" fill="hold"/>
                                        <p:tgtEl>
                                          <p:spTgt spid="10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  <p:audio>
              <p:cMediaNode vol="80000" showWhenStopped="0">
                <p:cTn id="8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  <p:audio>
              <p:cMediaNode vol="80000" showWhenStopped="0">
                <p:cTn id="8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  <p:audio>
              <p:cMediaNode vol="80000" showWhenStopped="0">
                <p:cTn id="8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7"/>
                </p:tgtEl>
              </p:cMediaNode>
            </p:audio>
            <p:audio>
              <p:cMediaNode vol="80000" showWhenStopped="0">
                <p:cTn id="8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  <p:audio>
              <p:cMediaNode vol="80000" showWhenStopped="0">
                <p:cTn id="8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9"/>
                </p:tgtEl>
              </p:cMediaNode>
            </p:audio>
            <p:audio>
              <p:cMediaNode vol="80000" showWhenStopped="0">
                <p:cTn id="8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0"/>
                </p:tgtEl>
              </p:cMediaNode>
            </p:audio>
            <p:audio>
              <p:cMediaNode vol="80000" showWhenStopped="0">
                <p:cTn id="8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1"/>
                </p:tgtEl>
              </p:cMediaNode>
            </p:audio>
            <p:audio>
              <p:cMediaNode vol="80000" showWhenStopped="0">
                <p:cTn id="8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24"/>
                </p:tgtEl>
              </p:cMediaNode>
            </p:audio>
            <p:audio>
              <p:cMediaNode vol="80000" showWhenStopped="0">
                <p:cTn id="9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25"/>
                </p:tgtEl>
              </p:cMediaNode>
            </p:audio>
            <p:audio>
              <p:cMediaNode vol="80000" showWhenStopped="0">
                <p:cTn id="9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27"/>
                </p:tgtEl>
              </p:cMediaNode>
            </p:audio>
            <p:audio>
              <p:cMediaNode vol="80000" showWhenStopped="0">
                <p:cTn id="9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29"/>
                </p:tgtEl>
              </p:cMediaNode>
            </p:audio>
            <p:audio>
              <p:cMediaNode vol="80000" showWhenStopped="0">
                <p:cTn id="9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30"/>
                </p:tgtEl>
              </p:cMediaNode>
            </p:audio>
            <p:seq concurrent="1" nextAc="seek">
              <p:cTn id="94" restart="whenNotActive" fill="hold" evtFilter="cancelBubble" nodeType="interactiveSeq">
                <p:stCondLst>
                  <p:cond evt="onClick" delay="0">
                    <p:tgtEl>
                      <p:spTgt spid="10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5" fill="hold">
                      <p:stCondLst>
                        <p:cond delay="0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500" tmFilter="0, 0; .2, .5; .8, .5; 1, 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9" dur="250" autoRev="1" fill="hold"/>
                                        <p:tgtEl>
                                          <p:spTgt spid="103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0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1" dur="282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31"/>
                  </p:tgtEl>
                </p:cond>
              </p:nextCondLst>
            </p:seq>
            <p:seq concurrent="1" nextAc="seek">
              <p:cTn id="102" restart="whenNotActive" fill="hold" evtFilter="cancelBubble" nodeType="interactiveSeq">
                <p:stCondLst>
                  <p:cond evt="onClick" delay="0">
                    <p:tgtEl>
                      <p:spTgt spid="3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3" fill="hold">
                      <p:stCondLst>
                        <p:cond delay="0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6" dur="500" tmFilter="0, 0; .2, .5; .8, .5; 1, 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7" dur="250" autoRev="1" fill="hold"/>
                                        <p:tgtEl>
                                          <p:spTgt spid="3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8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9" dur="190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2"/>
                  </p:tgtEl>
                </p:cond>
              </p:nextCondLst>
            </p:seq>
            <p:audio>
              <p:cMediaNode vol="80000" showWhenStopped="0">
                <p:cTn id="1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s://kartinkin.net/uploads/posts/2020-09/1600136399_39-p-fon-multyashnii-les-53.jpg"/>
          <p:cNvPicPr>
            <a:picLocks noChangeAspect="1" noChangeArrowheads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047"/>
            <a:ext cx="9178642" cy="5163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s://cdn2.vectorstock.com/i/1000x1000/79/66/barn-vector-3797966.jpg"/>
          <p:cNvPicPr>
            <a:picLocks noChangeAspect="1" noChangeArrowheads="1"/>
          </p:cNvPicPr>
          <p:nvPr/>
        </p:nvPicPr>
        <p:blipFill>
          <a:blip r:embed="rId28">
            <a:extLst>
              <a:ext uri="{BEBA8EAE-BF5A-486C-A8C5-ECC9F3942E4B}">
                <a14:imgProps xmlns:a14="http://schemas.microsoft.com/office/drawing/2010/main">
                  <a14:imgLayer r:embed="rId29">
                    <a14:imgEffect>
                      <a14:backgroundRemoval t="5641" b="86923" l="0" r="100000">
                        <a14:backgroundMark x1="59100" y1="71923" x2="59400" y2="72564"/>
                        <a14:backgroundMark x1="64600" y1="72564" x2="65000" y2="7282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3432" y="476585"/>
            <a:ext cx="5589270" cy="4359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yt3.ggpht.com/6sC4lUDtUUIJpKFMhm7d1e3oARtzpfm2_T--DsH2uDjKR1mHABJ2pteK2ngnIT52J4tJA1tX=s900-c-k-c0x00ffffff-no-rj"/>
          <p:cNvPicPr>
            <a:picLocks noChangeAspect="1" noChangeArrowheads="1"/>
          </p:cNvPicPr>
          <p:nvPr/>
        </p:nvPicPr>
        <p:blipFill>
          <a:blip r:embed="rId30" cstate="print">
            <a:extLst>
              <a:ext uri="{BEBA8EAE-BF5A-486C-A8C5-ECC9F3942E4B}">
                <a14:imgProps xmlns:a14="http://schemas.microsoft.com/office/drawing/2010/main">
                  <a14:imgLayer r:embed="rId31">
                    <a14:imgEffect>
                      <a14:backgroundRemoval t="4333" b="100000" l="2222" r="97667">
                        <a14:foregroundMark x1="37111" y1="9000" x2="60111" y2="10222"/>
                        <a14:foregroundMark x1="60111" y1="10222" x2="79889" y2="21111"/>
                        <a14:foregroundMark x1="79889" y1="21111" x2="84556" y2="27333"/>
                        <a14:foregroundMark x1="79000" y1="16444" x2="64667" y2="8333"/>
                        <a14:foregroundMark x1="64667" y1="8333" x2="51667" y2="6778"/>
                        <a14:foregroundMark x1="50778" y1="6778" x2="21556" y2="18667"/>
                        <a14:foregroundMark x1="21556" y1="18667" x2="15333" y2="22333"/>
                        <a14:foregroundMark x1="16222" y1="21444" x2="24000" y2="14333"/>
                        <a14:foregroundMark x1="24333" y1="14333" x2="32444" y2="9333"/>
                        <a14:foregroundMark x1="32444" y1="9333" x2="45444" y2="6556"/>
                        <a14:foregroundMark x1="45778" y1="6556" x2="56000" y2="6222"/>
                        <a14:foregroundMark x1="55667" y1="6222" x2="62222" y2="7778"/>
                        <a14:foregroundMark x1="88000" y1="62778" x2="88000" y2="627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0997" y="3969069"/>
            <a:ext cx="934402" cy="934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myaukane-domashney-koshki-37030 (1)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2"/>
          <a:stretch>
            <a:fillRect/>
          </a:stretch>
        </p:blipFill>
        <p:spPr>
          <a:xfrm>
            <a:off x="4343400" y="2343150"/>
            <a:ext cx="457200" cy="457200"/>
          </a:xfrm>
          <a:prstGeom prst="rect">
            <a:avLst/>
          </a:prstGeom>
        </p:spPr>
      </p:pic>
      <p:pic>
        <p:nvPicPr>
          <p:cNvPr id="9" name="Рисунок 8"/>
          <p:cNvPicPr/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8930" y="1349505"/>
            <a:ext cx="2895287" cy="3402083"/>
          </a:xfrm>
          <a:prstGeom prst="rect">
            <a:avLst/>
          </a:prstGeom>
          <a:noFill/>
        </p:spPr>
      </p:pic>
      <p:pic>
        <p:nvPicPr>
          <p:cNvPr id="2056" name="Picture 8" descr="https://thumbs.dreamstime.com/b/%D0%BA%D0%BD%D0%BE%D0%BF%D0%BA%D0%B0-%D0%B6%D0%B8%D0%B2%D0%BE%D1%82%D0%BD%D0%BE%D0%B3%D0%BE-%D0%B7%D0%BD%D0%B0%D1%87%D0%BA%D0%B0-%D1%81%D0%BB%D0%B5%D0%B4%D0%B0-%D0%BD%D0%BE%D0%B3%D0%B8-%D1%8D%D0%BB%D0%B5%D0%B3%D0%B0%D0%BD%D1%82%D0%BD%D0%B0%D1%8F-%D0%BA%D1%80%D0%B0%D1%81%D0%BD%D0%B0%D1%8F-%D0%BA%D1%80%D1%83%D0%B3%D0%BB%D0%B0%D1%8F-105886764.jpg"/>
          <p:cNvPicPr>
            <a:picLocks noChangeAspect="1" noChangeArrowheads="1"/>
          </p:cNvPicPr>
          <p:nvPr/>
        </p:nvPicPr>
        <p:blipFill>
          <a:blip r:embed="rId34" cstate="print">
            <a:extLst>
              <a:ext uri="{BEBA8EAE-BF5A-486C-A8C5-ECC9F3942E4B}">
                <a14:imgProps xmlns:a14="http://schemas.microsoft.com/office/drawing/2010/main">
                  <a14:imgLayer r:embed="rId35">
                    <a14:imgEffect>
                      <a14:backgroundRemoval t="2457" b="99263" l="0" r="97375">
                        <a14:foregroundMark x1="32750" y1="49754" x2="52375" y2="26290"/>
                        <a14:foregroundMark x1="44125" y1="26290" x2="74500" y2="52948"/>
                        <a14:foregroundMark x1="26375" y1="49509" x2="62750" y2="31204"/>
                        <a14:foregroundMark x1="28125" y1="45946" x2="57750" y2="63882"/>
                        <a14:foregroundMark x1="44500" y1="64865" x2="63125" y2="49754"/>
                        <a14:foregroundMark x1="56000" y1="49754" x2="62375" y2="71622"/>
                        <a14:foregroundMark x1="33875" y1="68796" x2="33875" y2="6879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08" y="3936929"/>
            <a:ext cx="981551" cy="998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koza-bleet (1)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32"/>
          <a:stretch>
            <a:fillRect/>
          </a:stretch>
        </p:blipFill>
        <p:spPr>
          <a:xfrm>
            <a:off x="4343400" y="2343150"/>
            <a:ext cx="457200" cy="457200"/>
          </a:xfrm>
          <a:prstGeom prst="rect">
            <a:avLst/>
          </a:prstGeom>
        </p:spPr>
      </p:pic>
      <p:pic>
        <p:nvPicPr>
          <p:cNvPr id="13" name="Рисунок 12" descr="Идеи на тему «Козочка» (12) | иллюстрации, детские картинки, детские рисунки"/>
          <p:cNvPicPr/>
          <p:nvPr/>
        </p:nvPicPr>
        <p:blipFill>
          <a:blip r:embed="rId36" cstate="print">
            <a:extLst>
              <a:ext uri="{BEBA8EAE-BF5A-486C-A8C5-ECC9F3942E4B}">
                <a14:imgProps xmlns:a14="http://schemas.microsoft.com/office/drawing/2010/main">
                  <a14:imgLayer r:embed="rId37">
                    <a14:imgEffect>
                      <a14:backgroundRemoval t="0" b="99407" l="0" r="100000">
                        <a14:foregroundMark x1="52833" y1="41543" x2="64000" y2="38576"/>
                        <a14:foregroundMark x1="54333" y1="39614" x2="54333" y2="39614"/>
                        <a14:foregroundMark x1="53000" y1="41691" x2="53000" y2="4169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3961" y="1393839"/>
            <a:ext cx="3203145" cy="33134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Рисунок 13" descr="Собака клипарт-картинка. Бесплатная загрузка. | Creazilla"/>
          <p:cNvPicPr/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5360" y="1483050"/>
            <a:ext cx="2878180" cy="3138521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sobaka-zvonit-apple-telefon-postavlyaetsya-so-zvukovoy-igroy-zvukovyie-effektyi-zvukovoy-effekt-zvonka-41353 (1)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32"/>
          <a:stretch>
            <a:fillRect/>
          </a:stretch>
        </p:blipFill>
        <p:spPr>
          <a:xfrm>
            <a:off x="4343400" y="2343150"/>
            <a:ext cx="457200" cy="457200"/>
          </a:xfrm>
          <a:prstGeom prst="rect">
            <a:avLst/>
          </a:prstGeom>
        </p:spPr>
      </p:pic>
      <p:pic>
        <p:nvPicPr>
          <p:cNvPr id="10" name="petuh-versiya-2-30701">
            <a:hlinkClick r:id="" action="ppaction://media"/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32"/>
          <a:stretch>
            <a:fillRect/>
          </a:stretch>
        </p:blipFill>
        <p:spPr>
          <a:xfrm>
            <a:off x="4343400" y="2343150"/>
            <a:ext cx="457200" cy="457200"/>
          </a:xfrm>
          <a:prstGeom prst="rect">
            <a:avLst/>
          </a:prstGeom>
        </p:spPr>
      </p:pic>
      <p:pic>
        <p:nvPicPr>
          <p:cNvPr id="17" name="Рисунок 16" descr="Петушок плакат (23 фото) » Рисунки для срисовки и не только"/>
          <p:cNvPicPr/>
          <p:nvPr/>
        </p:nvPicPr>
        <p:blipFill>
          <a:blip r:embed="rId3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0243" y="1196471"/>
            <a:ext cx="3736368" cy="35107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Picture 6" descr="https://i.pinimg.com/originals/cd/0f/af/cd0faf8ca9c6004731189b7fcbb68eb6.png"/>
          <p:cNvPicPr>
            <a:picLocks noChangeAspect="1" noChangeArrowheads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135" y="917944"/>
            <a:ext cx="5229784" cy="4029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jivotnoe-odna-korova-myichit-odin-raz-31987">
            <a:hlinkClick r:id="" action="ppaction://media"/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32"/>
          <a:stretch>
            <a:fillRect/>
          </a:stretch>
        </p:blipFill>
        <p:spPr>
          <a:xfrm>
            <a:off x="4343400" y="2343150"/>
            <a:ext cx="457200" cy="457200"/>
          </a:xfrm>
          <a:prstGeom prst="rect">
            <a:avLst/>
          </a:prstGeom>
        </p:spPr>
      </p:pic>
      <p:pic>
        <p:nvPicPr>
          <p:cNvPr id="21" name="Рисунок 20" descr="Пин на доске ✾SCRAPBOOK / ELEMENTS✾"/>
          <p:cNvPicPr/>
          <p:nvPr/>
        </p:nvPicPr>
        <p:blipFill>
          <a:blip r:embed="rId4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2317" y="2334802"/>
            <a:ext cx="1807369" cy="23724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rington-sms-pisk-cyplenka">
            <a:hlinkClick r:id="" action="ppaction://media"/>
          </p:cNvPr>
          <p:cNvPicPr>
            <a:picLocks noChangeAspect="1"/>
          </p:cNvPicPr>
          <p:nvPr>
            <a:audioFile r:link="rId11"/>
            <p:extLst>
              <p:ext uri="{DAA4B4D4-6D71-4841-9C94-3DE7FCFB9230}">
                <p14:media xmlns:p14="http://schemas.microsoft.com/office/powerpoint/2010/main" r:embed="rId12">
                  <p14:trim end="13963.9375"/>
                </p14:media>
              </p:ext>
            </p:extLst>
          </p:nvPr>
        </p:nvPicPr>
        <p:blipFill>
          <a:blip r:embed="rId32"/>
          <a:stretch>
            <a:fillRect/>
          </a:stretch>
        </p:blipFill>
        <p:spPr>
          <a:xfrm>
            <a:off x="4343400" y="2343150"/>
            <a:ext cx="457200" cy="457200"/>
          </a:xfrm>
          <a:prstGeom prst="rect">
            <a:avLst/>
          </a:prstGeom>
        </p:spPr>
      </p:pic>
      <p:pic>
        <p:nvPicPr>
          <p:cNvPr id="23" name="Picture 2" descr="https://e7.pngegg.com/pngimages/648/851/png-clipart-duck-animated-cartoon-birds-comics-child.png"/>
          <p:cNvPicPr>
            <a:picLocks noChangeAspect="1" noChangeArrowheads="1"/>
          </p:cNvPicPr>
          <p:nvPr/>
        </p:nvPicPr>
        <p:blipFill>
          <a:blip r:embed="rId42">
            <a:extLst>
              <a:ext uri="{BEBA8EAE-BF5A-486C-A8C5-ECC9F3942E4B}">
                <a14:imgProps xmlns:a14="http://schemas.microsoft.com/office/drawing/2010/main">
                  <a14:imgLayer r:embed="rId43">
                    <a14:imgEffect>
                      <a14:backgroundRemoval t="0" b="100000" l="0" r="100000">
                        <a14:foregroundMark x1="28333" y1="13718" x2="36222" y2="19013"/>
                        <a14:foregroundMark x1="33222" y1="10830" x2="27333" y2="2286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0797" y="1325839"/>
            <a:ext cx="3850285" cy="3555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utka-pod-nazvaniem-apple-phone-postavlyaetsya-s-zvukovyim-signalom-zvukovoy-igryi-41357">
            <a:hlinkClick r:id="" action="ppaction://media"/>
          </p:cNvPr>
          <p:cNvPicPr>
            <a:picLocks noChangeAspect="1"/>
          </p:cNvPicPr>
          <p:nvPr>
            <a:audioFile r:link="rId14"/>
            <p:extLst>
              <p:ext uri="{DAA4B4D4-6D71-4841-9C94-3DE7FCFB9230}">
                <p14:media xmlns:p14="http://schemas.microsoft.com/office/powerpoint/2010/main" r:embed="rId13"/>
              </p:ext>
            </p:extLst>
          </p:nvPr>
        </p:nvPicPr>
        <p:blipFill>
          <a:blip r:embed="rId32"/>
          <a:stretch>
            <a:fillRect/>
          </a:stretch>
        </p:blipFill>
        <p:spPr>
          <a:xfrm>
            <a:off x="3640923" y="2231517"/>
            <a:ext cx="457200" cy="457200"/>
          </a:xfrm>
          <a:prstGeom prst="rect">
            <a:avLst/>
          </a:prstGeom>
        </p:spPr>
      </p:pic>
      <p:pic>
        <p:nvPicPr>
          <p:cNvPr id="2058" name="Picture 10" descr="https://i.pinimg.com/originals/78/c0/91/78c091ad9550cbe3e76f2e7a9fbd537a.png"/>
          <p:cNvPicPr>
            <a:picLocks noChangeAspect="1" noChangeArrowheads="1"/>
          </p:cNvPicPr>
          <p:nvPr/>
        </p:nvPicPr>
        <p:blipFill rotWithShape="1"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872"/>
          <a:stretch/>
        </p:blipFill>
        <p:spPr bwMode="auto">
          <a:xfrm>
            <a:off x="1795840" y="1067124"/>
            <a:ext cx="4137660" cy="3553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dovolnoe-hryukane-bolshim-pyatachkom">
            <a:hlinkClick r:id="" action="ppaction://media"/>
          </p:cNvPr>
          <p:cNvPicPr>
            <a:picLocks noChangeAspect="1"/>
          </p:cNvPicPr>
          <p:nvPr>
            <a:audioFile r:link="rId16"/>
            <p:extLst>
              <p:ext uri="{DAA4B4D4-6D71-4841-9C94-3DE7FCFB9230}">
                <p14:media xmlns:p14="http://schemas.microsoft.com/office/powerpoint/2010/main" r:embed="rId15"/>
              </p:ext>
            </p:extLst>
          </p:nvPr>
        </p:nvPicPr>
        <p:blipFill>
          <a:blip r:embed="rId32"/>
          <a:stretch>
            <a:fillRect/>
          </a:stretch>
        </p:blipFill>
        <p:spPr>
          <a:xfrm>
            <a:off x="3777131" y="1942841"/>
            <a:ext cx="457200" cy="457200"/>
          </a:xfrm>
          <a:prstGeom prst="rect">
            <a:avLst/>
          </a:prstGeom>
        </p:spPr>
      </p:pic>
      <p:pic>
        <p:nvPicPr>
          <p:cNvPr id="1026" name="Picture 2" descr="https://cdn.123png.com/horse-clipart-free-download-transparent-png-creazilla-horse-clipart-1920_1712.png"/>
          <p:cNvPicPr>
            <a:picLocks noChangeAspect="1" noChangeArrowheads="1"/>
          </p:cNvPicPr>
          <p:nvPr/>
        </p:nvPicPr>
        <p:blipFill>
          <a:blip r:embed="rId4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065" y="1132947"/>
            <a:ext cx="4241726" cy="3782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dvoynoy-zvuk-rjaniya">
            <a:hlinkClick r:id="" action="ppaction://media"/>
          </p:cNvPr>
          <p:cNvPicPr>
            <a:picLocks noChangeAspect="1"/>
          </p:cNvPicPr>
          <p:nvPr>
            <a:audioFile r:link="rId18"/>
            <p:extLst>
              <p:ext uri="{DAA4B4D4-6D71-4841-9C94-3DE7FCFB9230}">
                <p14:media xmlns:p14="http://schemas.microsoft.com/office/powerpoint/2010/main" r:embed="rId17"/>
              </p:ext>
            </p:extLst>
          </p:nvPr>
        </p:nvPicPr>
        <p:blipFill>
          <a:blip r:embed="rId32"/>
          <a:stretch>
            <a:fillRect/>
          </a:stretch>
        </p:blipFill>
        <p:spPr>
          <a:xfrm>
            <a:off x="3562708" y="2335178"/>
            <a:ext cx="457200" cy="457200"/>
          </a:xfrm>
          <a:prstGeom prst="rect">
            <a:avLst/>
          </a:prstGeom>
        </p:spPr>
      </p:pic>
      <p:pic>
        <p:nvPicPr>
          <p:cNvPr id="24" name="Рисунок 23" descr="Внеклассное мероприятие по английскому языку на тему &amp;quot;Фонетический  Фестиваль&amp;quot; (5-11 классы)"/>
          <p:cNvPicPr/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1100" y="1767290"/>
            <a:ext cx="3397179" cy="2824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zvuk-kuritsyi-31947">
            <a:hlinkClick r:id="" action="ppaction://media"/>
          </p:cNvPr>
          <p:cNvPicPr>
            <a:picLocks noChangeAspect="1"/>
          </p:cNvPicPr>
          <p:nvPr>
            <a:audioFile r:link="rId20"/>
            <p:extLst>
              <p:ext uri="{DAA4B4D4-6D71-4841-9C94-3DE7FCFB9230}">
                <p14:media xmlns:p14="http://schemas.microsoft.com/office/powerpoint/2010/main" r:embed="rId19"/>
              </p:ext>
            </p:extLst>
          </p:nvPr>
        </p:nvPicPr>
        <p:blipFill>
          <a:blip r:embed="rId32"/>
          <a:stretch>
            <a:fillRect/>
          </a:stretch>
        </p:blipFill>
        <p:spPr>
          <a:xfrm>
            <a:off x="3179079" y="2427800"/>
            <a:ext cx="457200" cy="457200"/>
          </a:xfrm>
          <a:prstGeom prst="rect">
            <a:avLst/>
          </a:prstGeom>
        </p:spPr>
      </p:pic>
      <p:pic>
        <p:nvPicPr>
          <p:cNvPr id="26" name="Рисунок 25" descr="ослик png | PNGEgg"/>
          <p:cNvPicPr/>
          <p:nvPr/>
        </p:nvPicPr>
        <p:blipFill>
          <a:blip r:embed="rId47" cstate="print">
            <a:extLst>
              <a:ext uri="{BEBA8EAE-BF5A-486C-A8C5-ECC9F3942E4B}">
                <a14:imgProps xmlns:a14="http://schemas.microsoft.com/office/drawing/2010/main">
                  <a14:imgLayer r:embed="rId48">
                    <a14:imgEffect>
                      <a14:backgroundRemoval t="0" b="100000" l="0" r="100000">
                        <a14:foregroundMark x1="16667" y1="23375" x2="33000" y2="23375"/>
                        <a14:foregroundMark x1="17444" y1="25375" x2="17444" y2="25375"/>
                        <a14:foregroundMark x1="16333" y1="20500" x2="19222" y2="19000"/>
                        <a14:foregroundMark x1="24333" y1="6625" x2="37889" y2="8375"/>
                        <a14:foregroundMark x1="44222" y1="19000" x2="44000" y2="49500"/>
                        <a14:foregroundMark x1="31444" y1="21250" x2="31444" y2="16750"/>
                        <a14:foregroundMark x1="86444" y1="41750" x2="86444" y2="41750"/>
                        <a14:foregroundMark x1="84444" y1="58750" x2="87444" y2="42000"/>
                        <a14:foregroundMark x1="35556" y1="83500" x2="44222" y2="88125"/>
                        <a14:foregroundMark x1="41667" y1="97000" x2="41667" y2="97000"/>
                        <a14:foregroundMark x1="56556" y1="93625" x2="61333" y2="81750"/>
                        <a14:foregroundMark x1="66222" y1="95625" x2="68333" y2="887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1724" y="1507920"/>
            <a:ext cx="3845405" cy="3267023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osel-pechalnyiy-zvukovoy-effekt-41468">
            <a:hlinkClick r:id="" action="ppaction://media"/>
          </p:cNvPr>
          <p:cNvPicPr>
            <a:picLocks noChangeAspect="1"/>
          </p:cNvPicPr>
          <p:nvPr>
            <a:audioFile r:link="rId22"/>
            <p:extLst>
              <p:ext uri="{DAA4B4D4-6D71-4841-9C94-3DE7FCFB9230}">
                <p14:media xmlns:p14="http://schemas.microsoft.com/office/powerpoint/2010/main" r:embed="rId21"/>
              </p:ext>
            </p:extLst>
          </p:nvPr>
        </p:nvPicPr>
        <p:blipFill>
          <a:blip r:embed="rId32"/>
          <a:stretch>
            <a:fillRect/>
          </a:stretch>
        </p:blipFill>
        <p:spPr>
          <a:xfrm>
            <a:off x="2933692" y="2592633"/>
            <a:ext cx="457200" cy="457200"/>
          </a:xfrm>
          <a:prstGeom prst="rect">
            <a:avLst/>
          </a:prstGeom>
        </p:spPr>
      </p:pic>
      <p:pic>
        <p:nvPicPr>
          <p:cNvPr id="29" name="Picture 22" descr="https://cdn4.vectorstock.com/i/1000x1000/78/68/cute-sheep-cartoon-vector-1797868.jpg"/>
          <p:cNvPicPr>
            <a:picLocks noChangeAspect="1" noChangeArrowheads="1"/>
          </p:cNvPicPr>
          <p:nvPr/>
        </p:nvPicPr>
        <p:blipFill>
          <a:blip r:embed="rId49" cstate="print">
            <a:extLst>
              <a:ext uri="{BEBA8EAE-BF5A-486C-A8C5-ECC9F3942E4B}">
                <a14:imgProps xmlns:a14="http://schemas.microsoft.com/office/drawing/2010/main">
                  <a14:imgLayer r:embed="rId50">
                    <a14:imgEffect>
                      <a14:backgroundRemoval t="0" b="92407" l="0" r="100000">
                        <a14:foregroundMark x1="34248" y1="88704" x2="34248" y2="88704"/>
                        <a14:foregroundMark x1="34248" y1="88704" x2="34248" y2="88704"/>
                        <a14:foregroundMark x1="58617" y1="84444" x2="59934" y2="84259"/>
                        <a14:foregroundMark x1="71789" y1="89444" x2="72887" y2="87222"/>
                        <a14:foregroundMark x1="37212" y1="38981" x2="38529" y2="44259"/>
                        <a14:foregroundMark x1="31065" y1="43889" x2="33919" y2="33056"/>
                        <a14:foregroundMark x1="36443" y1="38611" x2="45115" y2="35833"/>
                        <a14:foregroundMark x1="25370" y1="87500" x2="31481" y2="80156"/>
                        <a14:foregroundMark x1="77778" y1="85938" x2="75370" y2="91563"/>
                        <a14:backgroundMark x1="7245" y1="37778" x2="11416" y2="61481"/>
                        <a14:backgroundMark x1="77278" y1="24259" x2="89133" y2="1481"/>
                        <a14:backgroundMark x1="62569" y1="556" x2="98573" y2="23148"/>
                        <a14:backgroundMark x1="59056" y1="35000" x2="99890" y2="26481"/>
                        <a14:backgroundMark x1="3732" y1="15000" x2="14050" y2="2222"/>
                        <a14:backgroundMark x1="34468" y1="741" x2="34468" y2="741"/>
                        <a14:backgroundMark x1="27662" y1="1111" x2="27662" y2="1111"/>
                        <a14:backgroundMark x1="27662" y1="1111" x2="27662" y2="1111"/>
                        <a14:backgroundMark x1="21295" y1="83519" x2="19100" y2="64444"/>
                        <a14:backgroundMark x1="51811" y1="80926" x2="60812" y2="91667"/>
                        <a14:backgroundMark x1="83864" y1="83519" x2="91548" y2="71667"/>
                        <a14:backgroundMark x1="72009" y1="83148" x2="72667" y2="79074"/>
                        <a14:backgroundMark x1="14490" y1="25741" x2="12294" y2="27407"/>
                        <a14:backgroundMark x1="15148" y1="16852" x2="12514" y2="1685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1699" y="1686262"/>
            <a:ext cx="2954288" cy="3502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03937">
            <a:hlinkClick r:id="" action="ppaction://media"/>
          </p:cNvPr>
          <p:cNvPicPr>
            <a:picLocks noChangeAspect="1"/>
          </p:cNvPicPr>
          <p:nvPr>
            <a:audioFile r:link="rId24"/>
            <p:extLst>
              <p:ext uri="{DAA4B4D4-6D71-4841-9C94-3DE7FCFB9230}">
                <p14:media xmlns:p14="http://schemas.microsoft.com/office/powerpoint/2010/main" r:embed="rId23"/>
              </p:ext>
            </p:extLst>
          </p:nvPr>
        </p:nvPicPr>
        <p:blipFill>
          <a:blip r:embed="rId32"/>
          <a:stretch>
            <a:fillRect/>
          </a:stretch>
        </p:blipFill>
        <p:spPr>
          <a:xfrm>
            <a:off x="4343400" y="2343150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84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05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4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14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3448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2063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282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3359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3944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4" dur="1828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8" dur="185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2" dur="304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6" dur="143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0" dur="1906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52"/>
                  </p:tgtEl>
                </p:cond>
              </p:nextCondLst>
            </p:seq>
            <p:audio>
              <p:cMediaNode vol="80000" showWhenStopped="0">
                <p:cTn id="5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seq concurrent="1" nextAc="seek">
              <p:cTn id="52" restart="whenNotActive" fill="hold" evtFilter="cancelBubble" nodeType="interactiveSeq">
                <p:stCondLst>
                  <p:cond evt="onClick" delay="0">
                    <p:tgtEl>
                      <p:spTgt spid="205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3" fill="hold">
                      <p:stCondLst>
                        <p:cond delay="0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 tmFilter="0, 0; .2, .5; .8, .5; 1, 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7" dur="250" autoRev="1" fill="hold"/>
                                        <p:tgtEl>
                                          <p:spTgt spid="205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2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20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20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3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4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>
                      <p:stCondLst>
                        <p:cond delay="indefinite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6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7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56"/>
                  </p:tgtEl>
                </p:cond>
              </p:nextCondLst>
            </p:seq>
            <p:audio>
              <p:cMediaNode vol="80000" showWhenStopped="0">
                <p:cTn id="18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audio>
              <p:cMediaNode vol="80000" showWhenStopped="0">
                <p:cTn id="18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audio>
              <p:cMediaNode vol="80000" showWhenStopped="0">
                <p:cTn id="18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  <p:audio>
              <p:cMediaNode vol="80000" showWhenStopped="0">
                <p:cTn id="18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  <p:audio>
              <p:cMediaNode vol="80000" showWhenStopped="0">
                <p:cTn id="19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  <p:audio>
              <p:cMediaNode vol="80000" showWhenStopped="0">
                <p:cTn id="19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  <p:audio>
              <p:cMediaNode vol="80000" showWhenStopped="0">
                <p:cTn id="19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  <p:audio>
              <p:cMediaNode vol="80000" showWhenStopped="0">
                <p:cTn id="19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audio>
              <p:cMediaNode vol="80000" showWhenStopped="0">
                <p:cTn id="19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audio>
              <p:cMediaNode vol="80000" showWhenStopped="0">
                <p:cTn id="19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audio>
              <p:cMediaNode vol="80000" showWhenStopped="0">
                <p:cTn id="19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фон | Записи с меткой фон | Дневник rosinka7304 : LiveInternet ...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8921" y="2860191"/>
            <a:ext cx="1872870" cy="1942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Photo from album &quot;Сборник мультяшных зверушек, птиц, насекомых&quot; on ...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6140" y="2228360"/>
            <a:ext cx="1134911" cy="1414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Корова, бык прозрачный фон клипарт, картинки на прозрачном фоне ...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183" y="2694135"/>
            <a:ext cx="2796116" cy="2449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клипарты на прозрачном фоне: 20 тыс изображений найдено в Яндекс ...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7830" y="3642581"/>
            <a:ext cx="1137204" cy="1159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Кто гуляет во дворе?&quot; -домашние животные PNG.. Обсуждение на ...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2669" y="779167"/>
            <a:ext cx="1216283" cy="1171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995788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3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03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30"/>
                  </p:tgtEl>
                </p:cond>
              </p:nextCondLst>
            </p:seq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-1.85185E-6 L -0.40143 0.2588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078" y="1294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клипарты на прозрачном фоне: 20 тыс изображений найдено в Яндекс ...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7830" y="3642581"/>
            <a:ext cx="1137204" cy="1159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 descr="Кто гуляет во дворе?&quot; -домашние животные PNG.. Обсуждение на ...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2669" y="779167"/>
            <a:ext cx="1216283" cy="1171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Photo from album &quot;Собаки мультяшные&quot; on | Милые щенки, Картинки ...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5760" y="1950250"/>
            <a:ext cx="1429274" cy="1669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Клипарт Мультипликационные Коты на прозрачном фоне. Обсуждение на ...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6755" y="2525668"/>
            <a:ext cx="2087542" cy="2722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мультяшные иллюстрации котовасия&quot; — card of the user Надюшка С. in ...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29" y="1950250"/>
            <a:ext cx="2405668" cy="3250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2894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05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205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50"/>
                  </p:tgtEl>
                </p:cond>
              </p:nextCondLst>
            </p:seq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3.33333E-6 L -0.40898 0.04468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456" y="22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 descr="Кто гуляет во дворе?&quot; -домашние животные PNG.. Обсуждение на ...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3044" y="2024001"/>
            <a:ext cx="1406043" cy="1353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Photo from album &quot;Собаки мультяшные&quot; on | Милые щенки, Картинки ...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2514" y="3469444"/>
            <a:ext cx="1429274" cy="1669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Photo from album &quot;Козы, овцы&quot; on | Животные, Иллюстрации и Картинки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74" y="2206709"/>
            <a:ext cx="2800875" cy="2825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Кира-скрап - клипарт и рамки на прозрачном фоне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7195" y="3017737"/>
            <a:ext cx="2143125" cy="2014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Кира-скрап - клипарт и рамки на прозрачном фоне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1983" y="304284"/>
            <a:ext cx="1406027" cy="1673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7054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307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7.40741E-7 L -0.24778 0.60532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396" y="302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078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2" name="Picture 6" descr="Коза Картинка Для Детей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6787" l="7000" r="946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4453" y="2319494"/>
            <a:ext cx="2740557" cy="2729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Photo from album &quot;Сборник мультяшных зверушек, птиц, насекомых&quot; on ...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9052" y="542922"/>
            <a:ext cx="1134911" cy="1414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клипарты на прозрачном фоне: 20 тыс изображений найдено в Яндекс ...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3893" y="3889173"/>
            <a:ext cx="1137204" cy="1159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Что ожидает детей, появившихся на свет в год Деревянной Козы ...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78520" y="2086936"/>
            <a:ext cx="3056597" cy="3056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Photo from album &quot;Козы, овцы&quot; on (With images) | Desene, Album, Creșă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1982" y="2086923"/>
            <a:ext cx="1615255" cy="1802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9604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410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2.96296E-6 L -0.33997 0.2169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005" y="1083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100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Мультяшный счастливая свинья на белом фоне | Премиум векторы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323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085022" y="3556893"/>
            <a:ext cx="2271437" cy="1371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клипарты на прозрачном фоне: 20 тыс изображений найдено в Яндекс ...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3893" y="3889173"/>
            <a:ext cx="1137204" cy="1159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Photo from album &quot;Козы, овцы&quot; on (With images) | Desene, Album, Creșă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1982" y="2086923"/>
            <a:ext cx="1615255" cy="1802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Клипарт Свинья 2 - символ 2019 г.. Обсуждение на LiveInternet ...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2671039"/>
            <a:ext cx="2644664" cy="2378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Кто гуляет во дворе?&quot; -домашние животные PNG.. Обсуждение на ...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2669" y="779167"/>
            <a:ext cx="1216283" cy="1171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0364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2.22222E-6 L -0.29401 0.60486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701" y="302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 descr="Мультяшный смешная собака сидит на белом фоне | Премиум векторы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26415" y1="15372" x2="38574" y2="19932"/>
                        <a14:foregroundMark x1="53878" y1="17568" x2="65199" y2="2483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2749" y="3021894"/>
            <a:ext cx="1487393" cy="1848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Photo from album &quot;Собаки мультяшные&quot; on (с изображениями) | Собаки ...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0" y="2417768"/>
            <a:ext cx="2304618" cy="261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 descr="Кто гуляет во дворе?&quot; -домашние животные PNG.. Обсуждение на ...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3044" y="2024001"/>
            <a:ext cx="1406043" cy="1353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Photo from album &quot;Собаки мультяшные&quot; on | Милые щенки, Картинки ...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2514" y="3469444"/>
            <a:ext cx="1429274" cy="1669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Кира-скрап - клипарт и рамки на прозрачном фоне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1983" y="304284"/>
            <a:ext cx="1406027" cy="1673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2763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4.44444E-6 L -0.42357 -0.0368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185" y="-185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phonoteka.org/uploads/posts/2021-05/1621907414_22-phonoteka_org-p-multyashnii-fon-vektor-2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9144000" cy="5161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https://cdn.123png.com/horse-clipart-free-download-transparent-png-creazilla-horse-clipart-1920_1712.png"/>
          <p:cNvPicPr>
            <a:picLocks noChangeAspect="1" noChangeArrowheads="1"/>
          </p:cNvPicPr>
          <p:nvPr/>
        </p:nvPicPr>
        <p:blipFill>
          <a:blip r:embed="rId4" cstate="print">
            <a:biLevel thresh="7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0502" y="1385071"/>
            <a:ext cx="3849095" cy="3432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s://cdn.123png.com/horse-clipart-free-download-transparent-png-creazilla-horse-clipart-1920_171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0502" y="1385071"/>
            <a:ext cx="3849095" cy="3432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7">
            <a:biLevel thresh="75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97579" y="1105750"/>
            <a:ext cx="5214938" cy="4336256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97579" y="1105750"/>
            <a:ext cx="5214938" cy="4336256"/>
          </a:xfrm>
          <a:prstGeom prst="rect">
            <a:avLst/>
          </a:prstGeom>
        </p:spPr>
      </p:pic>
      <p:pic>
        <p:nvPicPr>
          <p:cNvPr id="2058" name="Picture 10" descr="https://www.vhv.rs/dpng/d/415-4158108_donkey-clipart-hd-png-download.png"/>
          <p:cNvPicPr>
            <a:picLocks noChangeAspect="1" noChangeArrowheads="1"/>
          </p:cNvPicPr>
          <p:nvPr/>
        </p:nvPicPr>
        <p:blipFill>
          <a:blip r:embed="rId10">
            <a:biLevel thresh="75000"/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4091" b="95114" l="10000" r="94535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7168" y="581043"/>
            <a:ext cx="4317206" cy="4417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0" descr="https://www.vhv.rs/dpng/d/415-4158108_donkey-clipart-hd-png-download.png"/>
          <p:cNvPicPr>
            <a:picLocks noChangeAspect="1" noChangeArrowheads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4091" b="95114" l="10000" r="9453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7168" y="581043"/>
            <a:ext cx="4317206" cy="4417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https://www.kindpng.com/picc/m/760-7600950_pig-clipart-hd-png-download.png"/>
          <p:cNvPicPr>
            <a:picLocks noChangeAspect="1" noChangeArrowheads="1"/>
          </p:cNvPicPr>
          <p:nvPr/>
        </p:nvPicPr>
        <p:blipFill>
          <a:blip r:embed="rId13" cstate="print">
            <a:biLevel thresh="75000"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6027" b="99041" l="3140" r="96977">
                        <a14:foregroundMark x1="14070" y1="41370" x2="14070" y2="39178"/>
                        <a14:foregroundMark x1="14070" y1="39178" x2="14070" y2="39178"/>
                        <a14:foregroundMark x1="10581" y1="42055" x2="10814" y2="40137"/>
                        <a14:foregroundMark x1="54186" y1="38219" x2="52093" y2="34521"/>
                        <a14:foregroundMark x1="74884" y1="37671" x2="74884" y2="33562"/>
                      </a14:backgroundRemoval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8449" y="2065138"/>
            <a:ext cx="3407105" cy="2892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https://www.kindpng.com/picc/m/760-7600950_pig-clipart-hd-png-download.png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6027" b="99041" l="3140" r="96977">
                        <a14:foregroundMark x1="14070" y1="41370" x2="14070" y2="39178"/>
                        <a14:foregroundMark x1="14070" y1="39178" x2="14070" y2="39178"/>
                        <a14:foregroundMark x1="10581" y1="42055" x2="10814" y2="40137"/>
                        <a14:foregroundMark x1="54186" y1="38219" x2="52093" y2="34521"/>
                        <a14:foregroundMark x1="74884" y1="37671" x2="74884" y2="3356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090" y="2076270"/>
            <a:ext cx="3407105" cy="2892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2" descr="https://www.clipartmax.com/png/middle/241-2415164_gjith%C3%A7ka-q%C3%AB-nuk-keni-ditur-p%C3%ABr-qenin-e-gjahut-labrador-cute-dog.png"/>
          <p:cNvPicPr>
            <a:picLocks noChangeAspect="1" noChangeArrowheads="1"/>
          </p:cNvPicPr>
          <p:nvPr/>
        </p:nvPicPr>
        <p:blipFill>
          <a:blip r:embed="rId16" cstate="print">
            <a:biLevel thresh="75000"/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5128" b="94872" l="10000" r="90000">
                        <a14:foregroundMark x1="32619" y1="30385" x2="33690" y2="36795"/>
                        <a14:foregroundMark x1="44643" y1="23974" x2="46190" y2="41795"/>
                        <a14:foregroundMark x1="27738" y1="56538" x2="30119" y2="66154"/>
                        <a14:foregroundMark x1="22024" y1="73205" x2="29881" y2="75000"/>
                        <a14:foregroundMark x1="17976" y1="73718" x2="19524" y2="70000"/>
                        <a14:foregroundMark x1="71548" y1="84615" x2="70476" y2="79615"/>
                        <a14:foregroundMark x1="79405" y1="40897" x2="79405" y2="40897"/>
                        <a14:foregroundMark x1="77262" y1="32692" x2="76667" y2="31538"/>
                        <a14:foregroundMark x1="47857" y1="53590" x2="49167" y2="55897"/>
                        <a14:foregroundMark x1="31548" y1="30641" x2="31548" y2="30641"/>
                        <a14:foregroundMark x1="31548" y1="30641" x2="31548" y2="30641"/>
                        <a14:foregroundMark x1="41905" y1="31026" x2="41905" y2="27179"/>
                        <a14:foregroundMark x1="59048" y1="40897" x2="61190" y2="40897"/>
                        <a14:foregroundMark x1="34643" y1="42436" x2="38214" y2="38462"/>
                        <a14:foregroundMark x1="39643" y1="52692" x2="40595" y2="57564"/>
                        <a14:foregroundMark x1="40595" y1="57564" x2="40595" y2="57564"/>
                      </a14:backgroundRemoval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18390">
            <a:off x="2803405" y="1569042"/>
            <a:ext cx="3537189" cy="3284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2" descr="https://www.clipartmax.com/png/middle/241-2415164_gjith%C3%A7ka-q%C3%AB-nuk-keni-ditur-p%C3%ABr-qenin-e-gjahut-labrador-cute-dog.png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5128" b="94872" l="10000" r="90000">
                        <a14:foregroundMark x1="32619" y1="30385" x2="33690" y2="36795"/>
                        <a14:foregroundMark x1="44643" y1="23974" x2="46190" y2="41795"/>
                        <a14:foregroundMark x1="27738" y1="56538" x2="30119" y2="66154"/>
                        <a14:foregroundMark x1="22024" y1="73205" x2="29881" y2="75000"/>
                        <a14:foregroundMark x1="17976" y1="73718" x2="19524" y2="70000"/>
                        <a14:foregroundMark x1="71548" y1="84615" x2="70476" y2="79615"/>
                        <a14:foregroundMark x1="79405" y1="40897" x2="79405" y2="40897"/>
                        <a14:foregroundMark x1="77262" y1="32692" x2="76667" y2="31538"/>
                        <a14:foregroundMark x1="47857" y1="53590" x2="49167" y2="55897"/>
                        <a14:foregroundMark x1="31548" y1="30641" x2="31548" y2="30641"/>
                        <a14:foregroundMark x1="31548" y1="30641" x2="31548" y2="30641"/>
                        <a14:foregroundMark x1="41905" y1="31026" x2="41905" y2="27179"/>
                        <a14:foregroundMark x1="59048" y1="40897" x2="61190" y2="40897"/>
                        <a14:foregroundMark x1="41071" y1="54359" x2="42143" y2="6089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18390">
            <a:off x="2802848" y="1569042"/>
            <a:ext cx="3537189" cy="3284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Рисунок 17"/>
          <p:cNvPicPr>
            <a:picLocks noChangeAspect="1"/>
          </p:cNvPicPr>
          <p:nvPr/>
        </p:nvPicPr>
        <p:blipFill>
          <a:blip r:embed="rId19">
            <a:biLevel thresh="75000"/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1570" b="97507" l="1196" r="100000">
                        <a14:foregroundMark x1="25109" y1="11450" x2="31848" y2="54755"/>
                        <a14:foregroundMark x1="34565" y1="20314" x2="41087" y2="63435"/>
                        <a14:foregroundMark x1="17174" y1="49307" x2="25870" y2="45706"/>
                        <a14:foregroundMark x1="16957" y1="45706" x2="24674" y2="36380"/>
                        <a14:foregroundMark x1="23152" y1="7941" x2="23152" y2="7941"/>
                        <a14:foregroundMark x1="22391" y1="19483" x2="20435" y2="7479"/>
                        <a14:foregroundMark x1="30109" y1="18837" x2="30109" y2="20776"/>
                        <a14:foregroundMark x1="35435" y1="14681" x2="35435" y2="14681"/>
                        <a14:foregroundMark x1="36957" y1="23084" x2="36957" y2="23084"/>
                        <a14:foregroundMark x1="38587" y1="15605" x2="38587" y2="22622"/>
                        <a14:foregroundMark x1="29239" y1="7664" x2="40109" y2="9418"/>
                        <a14:foregroundMark x1="43261" y1="15974" x2="30217" y2="10711"/>
                        <a14:foregroundMark x1="17826" y1="12927" x2="17283" y2="8957"/>
                        <a14:foregroundMark x1="21957" y1="37211" x2="21957" y2="33241"/>
                        <a14:foregroundMark x1="16739" y1="39797" x2="16739" y2="39797"/>
                        <a14:foregroundMark x1="15217" y1="45983" x2="15217" y2="45983"/>
                        <a14:foregroundMark x1="15217" y1="45983" x2="15217" y2="45983"/>
                        <a14:foregroundMark x1="15217" y1="45983" x2="15217" y2="45983"/>
                        <a14:foregroundMark x1="18152" y1="35272" x2="46630" y2="16990"/>
                        <a14:foregroundMark x1="13913" y1="51062" x2="14239" y2="34718"/>
                        <a14:backgroundMark x1="34130" y1="83841" x2="35109" y2="83841"/>
                        <a14:backgroundMark x1="34565" y1="89197" x2="34891" y2="89197"/>
                      </a14:backgroundRemoval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717495" y="1682616"/>
            <a:ext cx="2781748" cy="3274600"/>
          </a:xfrm>
          <a:prstGeom prst="rect">
            <a:avLst/>
          </a:prstGeom>
        </p:spPr>
      </p:pic>
      <p:pic>
        <p:nvPicPr>
          <p:cNvPr id="19" name="Рисунок 18"/>
          <p:cNvPicPr>
            <a:picLocks noChangeAspect="1"/>
          </p:cNvPicPr>
          <p:nvPr/>
        </p:nvPicPr>
        <p:blipFill>
          <a:blip r:embed="rId21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1570" b="97507" l="1196" r="100000">
                        <a14:foregroundMark x1="25109" y1="11450" x2="31848" y2="54755"/>
                        <a14:foregroundMark x1="34565" y1="20314" x2="41087" y2="63435"/>
                        <a14:foregroundMark x1="17174" y1="49307" x2="25870" y2="45706"/>
                        <a14:foregroundMark x1="16957" y1="45706" x2="24674" y2="36380"/>
                        <a14:foregroundMark x1="23152" y1="7941" x2="23152" y2="7941"/>
                        <a14:foregroundMark x1="22391" y1="19483" x2="20435" y2="7479"/>
                        <a14:foregroundMark x1="30109" y1="18837" x2="30109" y2="20776"/>
                        <a14:foregroundMark x1="35435" y1="14681" x2="35435" y2="14681"/>
                        <a14:foregroundMark x1="36957" y1="23084" x2="36957" y2="23084"/>
                        <a14:foregroundMark x1="38587" y1="15605" x2="38587" y2="22622"/>
                        <a14:foregroundMark x1="29239" y1="7664" x2="40109" y2="9418"/>
                        <a14:foregroundMark x1="43261" y1="15974" x2="30217" y2="10711"/>
                        <a14:foregroundMark x1="17826" y1="12927" x2="17283" y2="8957"/>
                        <a14:foregroundMark x1="21957" y1="37211" x2="21957" y2="33241"/>
                        <a14:foregroundMark x1="16739" y1="39797" x2="16739" y2="39797"/>
                        <a14:foregroundMark x1="15217" y1="45983" x2="15217" y2="45983"/>
                        <a14:foregroundMark x1="15217" y1="45983" x2="15217" y2="45983"/>
                        <a14:foregroundMark x1="15217" y1="45983" x2="15217" y2="45983"/>
                        <a14:foregroundMark x1="18152" y1="35272" x2="46630" y2="16990"/>
                        <a14:foregroundMark x1="13913" y1="51062" x2="14239" y2="34718"/>
                        <a14:backgroundMark x1="34130" y1="83841" x2="35109" y2="83841"/>
                        <a14:backgroundMark x1="34565" y1="89197" x2="34891" y2="8919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731004" y="1682408"/>
            <a:ext cx="2781748" cy="3274600"/>
          </a:xfrm>
          <a:prstGeom prst="rect">
            <a:avLst/>
          </a:prstGeom>
        </p:spPr>
      </p:pic>
      <p:pic>
        <p:nvPicPr>
          <p:cNvPr id="20" name="Picture 14" descr="https://www.pngall.com/wp-content/uploads/10/Mallard-Vector-PNG-Picture.png"/>
          <p:cNvPicPr>
            <a:picLocks noChangeAspect="1" noChangeArrowheads="1"/>
          </p:cNvPicPr>
          <p:nvPr/>
        </p:nvPicPr>
        <p:blipFill>
          <a:blip r:embed="rId22" cstate="print">
            <a:biLevel thresh="75000"/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5232" y="1940613"/>
            <a:ext cx="2704010" cy="2946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14" descr="https://www.pngall.com/wp-content/uploads/10/Mallard-Vector-PNG-Picture.png"/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4674" y="1929481"/>
            <a:ext cx="2704010" cy="2946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https://e7.pngegg.com/pngimages/372/304/png-clipart-kitten-whiskers-domestic-short-haired-cat-tabby-cat-kitten-mammal-food.png"/>
          <p:cNvPicPr>
            <a:picLocks noChangeAspect="1" noChangeArrowheads="1"/>
          </p:cNvPicPr>
          <p:nvPr/>
        </p:nvPicPr>
        <p:blipFill>
          <a:blip r:embed="rId25" cstate="print">
            <a:biLevel thresh="75000"/>
            <a:extLst>
              <a:ext uri="{BEBA8EAE-BF5A-486C-A8C5-ECC9F3942E4B}">
                <a14:imgProps xmlns:a14="http://schemas.microsoft.com/office/drawing/2010/main">
                  <a14:imgLayer r:embed="rId26">
                    <a14:imgEffect>
                      <a14:backgroundRemoval t="1794" b="94619" l="10000" r="90000">
                        <a14:foregroundMark x1="53111" y1="66726" x2="61111" y2="94619"/>
                        <a14:foregroundMark x1="43222" y1="63139" x2="65000" y2="62601"/>
                        <a14:foregroundMark x1="49556" y1="7534" x2="56000" y2="16592"/>
                        <a14:foregroundMark x1="50556" y1="42422" x2="60111" y2="42960"/>
                        <a14:backgroundMark x1="53444" y1="80448" x2="53444" y2="78924"/>
                      </a14:backgroundRemoval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8989" y="1210798"/>
            <a:ext cx="3477749" cy="3746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https://e7.pngegg.com/pngimages/372/304/png-clipart-kitten-whiskers-domestic-short-haired-cat-tabby-cat-kitten-mammal-food.png"/>
          <p:cNvPicPr>
            <a:picLocks noChangeAspect="1" noChangeArrowheads="1"/>
          </p:cNvPicPr>
          <p:nvPr/>
        </p:nvPicPr>
        <p:blipFill>
          <a:blip r:embed="rId27" cstate="print">
            <a:extLst>
              <a:ext uri="{BEBA8EAE-BF5A-486C-A8C5-ECC9F3942E4B}">
                <a14:imgProps xmlns:a14="http://schemas.microsoft.com/office/drawing/2010/main">
                  <a14:imgLayer r:embed="rId26">
                    <a14:imgEffect>
                      <a14:backgroundRemoval t="1794" b="94619" l="10000" r="90000">
                        <a14:foregroundMark x1="53111" y1="66726" x2="61111" y2="94619"/>
                        <a14:foregroundMark x1="43222" y1="63139" x2="65000" y2="62601"/>
                        <a14:foregroundMark x1="49556" y1="7534" x2="56000" y2="16592"/>
                        <a14:foregroundMark x1="50556" y1="42422" x2="60111" y2="42960"/>
                        <a14:backgroundMark x1="53444" y1="80448" x2="53444" y2="7892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3004" y="1199666"/>
            <a:ext cx="3477749" cy="3746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https://stihi.ru/pics/2020/05/02/10076.jpg"/>
          <p:cNvPicPr>
            <a:picLocks noChangeAspect="1" noChangeArrowheads="1"/>
          </p:cNvPicPr>
          <p:nvPr/>
        </p:nvPicPr>
        <p:blipFill>
          <a:blip r:embed="rId28" cstate="print">
            <a:biLevel thresh="75000"/>
            <a:extLst>
              <a:ext uri="{BEBA8EAE-BF5A-486C-A8C5-ECC9F3942E4B}">
                <a14:imgProps xmlns:a14="http://schemas.microsoft.com/office/drawing/2010/main">
                  <a14:imgLayer r:embed="rId29">
                    <a14:imgEffect>
                      <a14:backgroundRemoval t="0" b="100000" l="140" r="10000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0232" y="2296041"/>
            <a:ext cx="1833833" cy="2556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12" descr="https://stihi.ru/pics/2020/05/02/10076.jpg"/>
          <p:cNvPicPr>
            <a:picLocks noChangeAspect="1" noChangeArrowheads="1"/>
          </p:cNvPicPr>
          <p:nvPr/>
        </p:nvPicPr>
        <p:blipFill>
          <a:blip r:embed="rId30" cstate="print">
            <a:extLst>
              <a:ext uri="{BEBA8EAE-BF5A-486C-A8C5-ECC9F3942E4B}">
                <a14:imgProps xmlns:a14="http://schemas.microsoft.com/office/drawing/2010/main">
                  <a14:imgLayer r:embed="rId29">
                    <a14:imgEffect>
                      <a14:backgroundRemoval t="0" b="100000" l="14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0232" y="2295695"/>
            <a:ext cx="1833833" cy="2556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Рисунок 23"/>
          <p:cNvPicPr>
            <a:picLocks noChangeAspect="1"/>
          </p:cNvPicPr>
          <p:nvPr/>
        </p:nvPicPr>
        <p:blipFill rotWithShape="1">
          <a:blip r:embed="rId31">
            <a:biLevel thresh="75000"/>
            <a:extLst>
              <a:ext uri="{BEBA8EAE-BF5A-486C-A8C5-ECC9F3942E4B}">
                <a14:imgProps xmlns:a14="http://schemas.microsoft.com/office/drawing/2010/main">
                  <a14:imgLayer r:embed="rId32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 r="15908"/>
          <a:stretch/>
        </p:blipFill>
        <p:spPr>
          <a:xfrm>
            <a:off x="3636384" y="2165787"/>
            <a:ext cx="2337328" cy="2730841"/>
          </a:xfrm>
          <a:prstGeom prst="rect">
            <a:avLst/>
          </a:prstGeom>
        </p:spPr>
      </p:pic>
      <p:pic>
        <p:nvPicPr>
          <p:cNvPr id="25" name="Рисунок 24"/>
          <p:cNvPicPr>
            <a:picLocks noChangeAspect="1"/>
          </p:cNvPicPr>
          <p:nvPr/>
        </p:nvPicPr>
        <p:blipFill rotWithShape="1">
          <a:blip r:embed="rId33"/>
          <a:srcRect r="15908"/>
          <a:stretch/>
        </p:blipFill>
        <p:spPr>
          <a:xfrm>
            <a:off x="3642369" y="2169145"/>
            <a:ext cx="2337328" cy="2730841"/>
          </a:xfrm>
          <a:prstGeom prst="rect">
            <a:avLst/>
          </a:prstGeom>
        </p:spPr>
      </p:pic>
      <p:pic>
        <p:nvPicPr>
          <p:cNvPr id="26" name="Picture 22" descr="https://cdn4.vectorstock.com/i/1000x1000/78/68/cute-sheep-cartoon-vector-1797868.jpg"/>
          <p:cNvPicPr>
            <a:picLocks noChangeAspect="1" noChangeArrowheads="1"/>
          </p:cNvPicPr>
          <p:nvPr/>
        </p:nvPicPr>
        <p:blipFill>
          <a:blip r:embed="rId34" cstate="print">
            <a:biLevel thresh="75000"/>
            <a:extLst>
              <a:ext uri="{BEBA8EAE-BF5A-486C-A8C5-ECC9F3942E4B}">
                <a14:imgProps xmlns:a14="http://schemas.microsoft.com/office/drawing/2010/main">
                  <a14:imgLayer r:embed="rId35">
                    <a14:imgEffect>
                      <a14:backgroundRemoval t="0" b="92407" l="0" r="100000">
                        <a14:foregroundMark x1="34248" y1="88704" x2="34248" y2="88704"/>
                        <a14:foregroundMark x1="34248" y1="88704" x2="34248" y2="88704"/>
                        <a14:foregroundMark x1="58617" y1="84444" x2="59934" y2="84259"/>
                        <a14:foregroundMark x1="71789" y1="89444" x2="72887" y2="87222"/>
                        <a14:foregroundMark x1="37212" y1="38981" x2="38529" y2="44259"/>
                        <a14:foregroundMark x1="31065" y1="43889" x2="33919" y2="33056"/>
                        <a14:foregroundMark x1="36443" y1="38611" x2="45115" y2="35833"/>
                        <a14:foregroundMark x1="25370" y1="87500" x2="31481" y2="80156"/>
                        <a14:foregroundMark x1="77778" y1="85938" x2="75370" y2="91563"/>
                        <a14:backgroundMark x1="7245" y1="37778" x2="11416" y2="61481"/>
                        <a14:backgroundMark x1="77278" y1="24259" x2="89133" y2="1481"/>
                        <a14:backgroundMark x1="62569" y1="556" x2="98573" y2="23148"/>
                        <a14:backgroundMark x1="59056" y1="35000" x2="99890" y2="26481"/>
                        <a14:backgroundMark x1="3732" y1="15000" x2="14050" y2="2222"/>
                        <a14:backgroundMark x1="34468" y1="741" x2="34468" y2="741"/>
                        <a14:backgroundMark x1="27662" y1="1111" x2="27662" y2="1111"/>
                        <a14:backgroundMark x1="27662" y1="1111" x2="27662" y2="1111"/>
                        <a14:backgroundMark x1="21295" y1="83519" x2="19100" y2="64444"/>
                        <a14:backgroundMark x1="51811" y1="80926" x2="60812" y2="91667"/>
                        <a14:backgroundMark x1="83864" y1="83519" x2="91548" y2="71667"/>
                        <a14:backgroundMark x1="72009" y1="83148" x2="72667" y2="79074"/>
                        <a14:backgroundMark x1="14490" y1="25741" x2="12294" y2="27407"/>
                        <a14:backgroundMark x1="15148" y1="16852" x2="12514" y2="16852"/>
                      </a14:backgroundRemoval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7552" y="1676120"/>
            <a:ext cx="2954288" cy="3502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2" descr="https://cdn4.vectorstock.com/i/1000x1000/78/68/cute-sheep-cartoon-vector-1797868.jpg"/>
          <p:cNvPicPr>
            <a:picLocks noChangeAspect="1" noChangeArrowheads="1"/>
          </p:cNvPicPr>
          <p:nvPr/>
        </p:nvPicPr>
        <p:blipFill>
          <a:blip r:embed="rId36" cstate="print">
            <a:extLst>
              <a:ext uri="{BEBA8EAE-BF5A-486C-A8C5-ECC9F3942E4B}">
                <a14:imgProps xmlns:a14="http://schemas.microsoft.com/office/drawing/2010/main">
                  <a14:imgLayer r:embed="rId35">
                    <a14:imgEffect>
                      <a14:backgroundRemoval t="0" b="92407" l="0" r="100000">
                        <a14:foregroundMark x1="34248" y1="88704" x2="34248" y2="88704"/>
                        <a14:foregroundMark x1="34248" y1="88704" x2="34248" y2="88704"/>
                        <a14:foregroundMark x1="58617" y1="84444" x2="59934" y2="84259"/>
                        <a14:foregroundMark x1="71789" y1="89444" x2="72887" y2="87222"/>
                        <a14:foregroundMark x1="37212" y1="38981" x2="38529" y2="44259"/>
                        <a14:foregroundMark x1="31065" y1="43889" x2="33919" y2="33056"/>
                        <a14:foregroundMark x1="36443" y1="38611" x2="45115" y2="35833"/>
                        <a14:foregroundMark x1="25370" y1="87500" x2="31481" y2="80156"/>
                        <a14:foregroundMark x1="77778" y1="85938" x2="75370" y2="91563"/>
                        <a14:backgroundMark x1="7245" y1="37778" x2="11416" y2="61481"/>
                        <a14:backgroundMark x1="77278" y1="24259" x2="89133" y2="1481"/>
                        <a14:backgroundMark x1="62569" y1="556" x2="98573" y2="23148"/>
                        <a14:backgroundMark x1="59056" y1="35000" x2="99890" y2="26481"/>
                        <a14:backgroundMark x1="3732" y1="15000" x2="14050" y2="2222"/>
                        <a14:backgroundMark x1="34468" y1="741" x2="34468" y2="741"/>
                        <a14:backgroundMark x1="27662" y1="1111" x2="27662" y2="1111"/>
                        <a14:backgroundMark x1="27662" y1="1111" x2="27662" y2="1111"/>
                        <a14:backgroundMark x1="21295" y1="83519" x2="19100" y2="64444"/>
                        <a14:backgroundMark x1="51811" y1="80926" x2="60812" y2="91667"/>
                        <a14:backgroundMark x1="83864" y1="83519" x2="91548" y2="71667"/>
                        <a14:backgroundMark x1="72009" y1="83148" x2="72667" y2="79074"/>
                        <a14:backgroundMark x1="14490" y1="25741" x2="12294" y2="27407"/>
                        <a14:backgroundMark x1="15148" y1="16852" x2="12514" y2="1685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4785" y="1672259"/>
            <a:ext cx="2954288" cy="3502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Рисунок 28" descr="Идеи на тему «Козочка» (12) | иллюстрации, детские картинки, детские рисунки"/>
          <p:cNvPicPr/>
          <p:nvPr/>
        </p:nvPicPr>
        <p:blipFill>
          <a:blip r:embed="rId37" cstate="print">
            <a:biLevel thresh="75000"/>
            <a:extLst>
              <a:ext uri="{BEBA8EAE-BF5A-486C-A8C5-ECC9F3942E4B}">
                <a14:imgProps xmlns:a14="http://schemas.microsoft.com/office/drawing/2010/main">
                  <a14:imgLayer r:embed="rId38">
                    <a14:imgEffect>
                      <a14:backgroundRemoval t="0" b="99407" l="0" r="100000">
                        <a14:foregroundMark x1="56000" y1="36053" x2="59000" y2="43769"/>
                      </a14:backgroundRemoval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5318" y="1894736"/>
            <a:ext cx="2926033" cy="307957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Рисунок 29" descr="Идеи на тему «Козочка» (12) | иллюстрации, детские картинки, детские рисунки"/>
          <p:cNvPicPr/>
          <p:nvPr/>
        </p:nvPicPr>
        <p:blipFill>
          <a:blip r:embed="rId39" cstate="print">
            <a:extLst>
              <a:ext uri="{BEBA8EAE-BF5A-486C-A8C5-ECC9F3942E4B}">
                <a14:imgProps xmlns:a14="http://schemas.microsoft.com/office/drawing/2010/main">
                  <a14:imgLayer r:embed="rId38">
                    <a14:imgEffect>
                      <a14:backgroundRemoval t="0" b="99407" l="0" r="100000">
                        <a14:foregroundMark x1="56000" y1="36053" x2="59000" y2="437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4217" y="1894736"/>
            <a:ext cx="2926033" cy="307957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72636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seq concurrent="1" nextAc="seek">
              <p:cTn id="19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0" fill="hold">
                      <p:stCondLst>
                        <p:cond delay="0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seq concurrent="1" nextAc="seek">
              <p:cTn id="25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6" fill="hold">
                      <p:stCondLst>
                        <p:cond delay="0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seq concurrent="1" nextAc="seek">
              <p:cTn id="36" restart="whenNotActive" fill="hold" evtFilter="cancelBubble" nodeType="interactiveSeq">
                <p:stCondLst>
                  <p:cond evt="onClick" delay="0">
                    <p:tgtEl>
                      <p:spTgt spid="205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7" fill="hold">
                      <p:stCondLst>
                        <p:cond delay="0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58"/>
                  </p:tgtEl>
                </p:cond>
              </p:nextCondLst>
            </p:seq>
            <p:seq concurrent="1" nextAc="seek">
              <p:cTn id="42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3" fill="hold">
                      <p:stCondLst>
                        <p:cond delay="0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seq concurrent="1" nextAc="seek">
              <p:cTn id="53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4" fill="hold">
                      <p:stCondLst>
                        <p:cond delay="0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59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0" fill="hold">
                      <p:stCondLst>
                        <p:cond delay="0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seq concurrent="1" nextAc="seek">
              <p:cTn id="70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1" fill="hold">
                      <p:stCondLst>
                        <p:cond delay="0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5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seq concurrent="1" nextAc="seek">
              <p:cTn id="76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7" fill="hold">
                      <p:stCondLst>
                        <p:cond delay="0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seq concurrent="1" nextAc="seek">
              <p:cTn id="87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8" fill="hold">
                      <p:stCondLst>
                        <p:cond delay="0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seq concurrent="1" nextAc="seek">
              <p:cTn id="93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4" fill="hold">
                      <p:stCondLst>
                        <p:cond delay="0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seq concurrent="1" nextAc="seek">
              <p:cTn id="104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5" fill="hold">
                      <p:stCondLst>
                        <p:cond delay="0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9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  <p:seq concurrent="1" nextAc="seek">
              <p:cTn id="110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1" fill="hold">
                      <p:stCondLst>
                        <p:cond delay="0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  <p:seq concurrent="1" nextAc="seek">
              <p:cTn id="121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2" fill="hold">
                      <p:stCondLst>
                        <p:cond delay="0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  <p:seq concurrent="1" nextAc="seek">
              <p:cTn id="127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8" fill="hold">
                      <p:stCondLst>
                        <p:cond delay="0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7" dur="500"/>
                                        <p:tgtEl>
                                          <p:spTgt spid="206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3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  <p:seq concurrent="1" nextAc="seek">
              <p:cTn id="138" restart="whenNotActive" fill="hold" evtFilter="cancelBubble" nodeType="interactiveSeq">
                <p:stCondLst>
                  <p:cond evt="onClick" delay="0">
                    <p:tgtEl>
                      <p:spTgt spid="206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9" fill="hold">
                      <p:stCondLst>
                        <p:cond delay="0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3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60"/>
                  </p:tgtEl>
                </p:cond>
              </p:nextCondLst>
            </p:seq>
            <p:seq concurrent="1" nextAc="seek">
              <p:cTn id="144" restart="whenNotActive" fill="hold" evtFilter="cancelBubble" nodeType="interactiveSeq">
                <p:stCondLst>
                  <p:cond evt="onClick" delay="0">
                    <p:tgtEl>
                      <p:spTgt spid="2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5" fill="hold">
                      <p:stCondLst>
                        <p:cond delay="0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7"/>
                  </p:tgtEl>
                </p:cond>
              </p:nextCondLst>
            </p:seq>
            <p:seq concurrent="1" nextAc="seek">
              <p:cTn id="155" restart="whenNotActive" fill="hold" evtFilter="cancelBubble" nodeType="interactiveSeq">
                <p:stCondLst>
                  <p:cond evt="onClick" delay="0">
                    <p:tgtEl>
                      <p:spTgt spid="2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6" fill="hold">
                      <p:stCondLst>
                        <p:cond delay="0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0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"/>
                  </p:tgtEl>
                </p:cond>
              </p:nextCondLst>
            </p:seq>
            <p:seq concurrent="1" nextAc="seek">
              <p:cTn id="161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2" fill="hold">
                      <p:stCondLst>
                        <p:cond delay="0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6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seq concurrent="1" nextAc="seek">
              <p:cTn id="172" restart="whenNotActive" fill="hold" evtFilter="cancelBubble" nodeType="interactiveSeq">
                <p:stCondLst>
                  <p:cond evt="onClick" delay="0">
                    <p:tgtEl>
                      <p:spTgt spid="2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3" fill="hold">
                      <p:stCondLst>
                        <p:cond delay="0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7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"/>
                  </p:tgtEl>
                </p:cond>
              </p:nextCondLst>
            </p:seq>
            <p:seq concurrent="1" nextAc="seek">
              <p:cTn id="178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9" fill="hold">
                      <p:stCondLst>
                        <p:cond delay="0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8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seq concurrent="1" nextAc="seek">
              <p:cTn id="189" restart="whenNotActive" fill="hold" evtFilter="cancelBubble" nodeType="interactiveSeq">
                <p:stCondLst>
                  <p:cond evt="onClick" delay="0">
                    <p:tgtEl>
                      <p:spTgt spid="2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0" fill="hold">
                      <p:stCondLst>
                        <p:cond delay="0"/>
                      </p:stCondLst>
                      <p:childTnLst>
                        <p:par>
                          <p:cTn id="191" fill="hold">
                            <p:stCondLst>
                              <p:cond delay="0"/>
                            </p:stCondLst>
                            <p:childTnLst>
                              <p:par>
                                <p:cTn id="19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4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9"/>
                  </p:tgtEl>
                </p:cond>
              </p:nextCondLst>
            </p:seq>
            <p:seq concurrent="1" nextAc="seek">
              <p:cTn id="195" restart="whenNotActive" fill="hold" evtFilter="cancelBubble" nodeType="interactiveSeq">
                <p:stCondLst>
                  <p:cond evt="onClick" delay="0">
                    <p:tgtEl>
                      <p:spTgt spid="3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6" fill="hold">
                      <p:stCondLst>
                        <p:cond delay="0"/>
                      </p:stCondLst>
                      <p:childTnLst>
                        <p:par>
                          <p:cTn id="197" fill="hold">
                            <p:stCondLst>
                              <p:cond delay="0"/>
                            </p:stCondLst>
                            <p:childTnLst>
                              <p:par>
                                <p:cTn id="19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0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4_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2_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7_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1308</TotalTime>
  <Words>0</Words>
  <Application>Microsoft Office PowerPoint</Application>
  <PresentationFormat>Екран (16:9)</PresentationFormat>
  <Paragraphs>0</Paragraphs>
  <Slides>9</Slides>
  <Notes>0</Notes>
  <HiddenSlides>0</HiddenSlides>
  <MMClips>25</MMClips>
  <ScaleCrop>false</ScaleCrop>
  <HeadingPairs>
    <vt:vector size="6" baseType="variant">
      <vt:variant>
        <vt:lpstr>Використані шрифти</vt:lpstr>
      </vt:variant>
      <vt:variant>
        <vt:i4>3</vt:i4>
      </vt:variant>
      <vt:variant>
        <vt:lpstr>Тема</vt:lpstr>
      </vt:variant>
      <vt:variant>
        <vt:i4>3</vt:i4>
      </vt:variant>
      <vt:variant>
        <vt:lpstr>Заголовки слайдів</vt:lpstr>
      </vt:variant>
      <vt:variant>
        <vt:i4>9</vt:i4>
      </vt:variant>
    </vt:vector>
  </HeadingPairs>
  <TitlesOfParts>
    <vt:vector size="15" baseType="lpstr">
      <vt:lpstr>Arial</vt:lpstr>
      <vt:lpstr>Calibri</vt:lpstr>
      <vt:lpstr>Calibri Light</vt:lpstr>
      <vt:lpstr>4_Тема Office</vt:lpstr>
      <vt:lpstr>12_Тема Office</vt:lpstr>
      <vt:lpstr>7_Тема Office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user</dc:creator>
  <cp:lastModifiedBy>Людмила Коваленко</cp:lastModifiedBy>
  <cp:revision>104</cp:revision>
  <dcterms:created xsi:type="dcterms:W3CDTF">2022-07-11T06:21:54Z</dcterms:created>
  <dcterms:modified xsi:type="dcterms:W3CDTF">2023-08-31T14:05:17Z</dcterms:modified>
</cp:coreProperties>
</file>